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8.jpg" ContentType="image/png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1"/>
  </p:sldMasterIdLst>
  <p:notesMasterIdLst>
    <p:notesMasterId r:id="rId32"/>
  </p:notesMasterIdLst>
  <p:sldIdLst>
    <p:sldId id="295" r:id="rId2"/>
    <p:sldId id="414" r:id="rId3"/>
    <p:sldId id="438" r:id="rId4"/>
    <p:sldId id="432" r:id="rId5"/>
    <p:sldId id="460" r:id="rId6"/>
    <p:sldId id="430" r:id="rId7"/>
    <p:sldId id="446" r:id="rId8"/>
    <p:sldId id="441" r:id="rId9"/>
    <p:sldId id="442" r:id="rId10"/>
    <p:sldId id="454" r:id="rId11"/>
    <p:sldId id="449" r:id="rId12"/>
    <p:sldId id="443" r:id="rId13"/>
    <p:sldId id="458" r:id="rId14"/>
    <p:sldId id="444" r:id="rId15"/>
    <p:sldId id="461" r:id="rId16"/>
    <p:sldId id="451" r:id="rId17"/>
    <p:sldId id="450" r:id="rId18"/>
    <p:sldId id="459" r:id="rId19"/>
    <p:sldId id="436" r:id="rId20"/>
    <p:sldId id="428" r:id="rId21"/>
    <p:sldId id="457" r:id="rId22"/>
    <p:sldId id="433" r:id="rId23"/>
    <p:sldId id="455" r:id="rId24"/>
    <p:sldId id="456" r:id="rId25"/>
    <p:sldId id="448" r:id="rId26"/>
    <p:sldId id="434" r:id="rId27"/>
    <p:sldId id="421" r:id="rId28"/>
    <p:sldId id="462" r:id="rId29"/>
    <p:sldId id="424" r:id="rId30"/>
    <p:sldId id="43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orient="horz" pos="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48312"/>
    <a:srgbClr val="EB95B4"/>
    <a:srgbClr val="E10A0A"/>
    <a:srgbClr val="3C3C3C"/>
    <a:srgbClr val="FCD9DD"/>
    <a:srgbClr val="4C4C4C"/>
    <a:srgbClr val="51475A"/>
    <a:srgbClr val="A6A6A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9F994-649C-4351-96E7-DC7B115C1D10}" v="3100" dt="2022-12-10T00:20:58.594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/>
    <p:restoredTop sz="87940" autoAdjust="0"/>
  </p:normalViewPr>
  <p:slideViewPr>
    <p:cSldViewPr snapToGrid="0" snapToObjects="1">
      <p:cViewPr varScale="1">
        <p:scale>
          <a:sx n="72" d="100"/>
          <a:sy n="72" d="100"/>
        </p:scale>
        <p:origin x="1349" y="43"/>
      </p:cViewPr>
      <p:guideLst>
        <p:guide orient="horz" pos="3952"/>
        <p:guide pos="211"/>
        <p:guide pos="7355"/>
        <p:guide orient="horz" pos="8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notesViewPr>
    <p:cSldViewPr snapToGrid="0" snapToObjects="1" showGuides="1">
      <p:cViewPr varScale="1">
        <p:scale>
          <a:sx n="113" d="100"/>
          <a:sy n="113" d="100"/>
        </p:scale>
        <p:origin x="46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 Galvier" userId="3dbc9cea-7985-4c77-af26-dff362629a4a" providerId="ADAL" clId="{47C7E867-4E05-4F90-BB3C-FAE45ED54A15}"/>
    <pc:docChg chg="undo custSel modSld">
      <pc:chgData name="Clement Galvier" userId="3dbc9cea-7985-4c77-af26-dff362629a4a" providerId="ADAL" clId="{47C7E867-4E05-4F90-BB3C-FAE45ED54A15}" dt="2022-10-14T09:03:01.479" v="131" actId="20577"/>
      <pc:docMkLst>
        <pc:docMk/>
      </pc:docMkLst>
      <pc:sldChg chg="modSp mod">
        <pc:chgData name="Clement Galvier" userId="3dbc9cea-7985-4c77-af26-dff362629a4a" providerId="ADAL" clId="{47C7E867-4E05-4F90-BB3C-FAE45ED54A15}" dt="2022-10-14T09:03:01.479" v="131" actId="20577"/>
        <pc:sldMkLst>
          <pc:docMk/>
          <pc:sldMk cId="1868539766" sldId="295"/>
        </pc:sldMkLst>
        <pc:spChg chg="mod">
          <ac:chgData name="Clement Galvier" userId="3dbc9cea-7985-4c77-af26-dff362629a4a" providerId="ADAL" clId="{47C7E867-4E05-4F90-BB3C-FAE45ED54A15}" dt="2022-10-14T09:03:01.479" v="131" actId="20577"/>
          <ac:spMkLst>
            <pc:docMk/>
            <pc:sldMk cId="1868539766" sldId="295"/>
            <ac:spMk id="12" creationId="{C8310E76-93AE-BF43-A271-437B07F04167}"/>
          </ac:spMkLst>
        </pc:spChg>
      </pc:sldChg>
      <pc:sldChg chg="modSp mod">
        <pc:chgData name="Clement Galvier" userId="3dbc9cea-7985-4c77-af26-dff362629a4a" providerId="ADAL" clId="{47C7E867-4E05-4F90-BB3C-FAE45ED54A15}" dt="2022-10-14T07:39:01.911" v="30" actId="20577"/>
        <pc:sldMkLst>
          <pc:docMk/>
          <pc:sldMk cId="208703724" sldId="393"/>
        </pc:sldMkLst>
        <pc:spChg chg="mod">
          <ac:chgData name="Clement Galvier" userId="3dbc9cea-7985-4c77-af26-dff362629a4a" providerId="ADAL" clId="{47C7E867-4E05-4F90-BB3C-FAE45ED54A15}" dt="2022-10-14T07:39:01.911" v="30" actId="20577"/>
          <ac:spMkLst>
            <pc:docMk/>
            <pc:sldMk cId="208703724" sldId="393"/>
            <ac:spMk id="47" creationId="{1F8AF3B6-9195-3CDF-178D-ADFE9EF2FFC0}"/>
          </ac:spMkLst>
        </pc:spChg>
        <pc:cxnChg chg="mod">
          <ac:chgData name="Clement Galvier" userId="3dbc9cea-7985-4c77-af26-dff362629a4a" providerId="ADAL" clId="{47C7E867-4E05-4F90-BB3C-FAE45ED54A15}" dt="2022-10-14T07:35:24.451" v="16" actId="14100"/>
          <ac:cxnSpMkLst>
            <pc:docMk/>
            <pc:sldMk cId="208703724" sldId="393"/>
            <ac:cxnSpMk id="49" creationId="{9F2E749B-3EF0-24F2-461F-CA71A8C2C629}"/>
          </ac:cxnSpMkLst>
        </pc:cxnChg>
        <pc:cxnChg chg="mod">
          <ac:chgData name="Clement Galvier" userId="3dbc9cea-7985-4c77-af26-dff362629a4a" providerId="ADAL" clId="{47C7E867-4E05-4F90-BB3C-FAE45ED54A15}" dt="2022-10-14T07:35:55.435" v="21" actId="14100"/>
          <ac:cxnSpMkLst>
            <pc:docMk/>
            <pc:sldMk cId="208703724" sldId="393"/>
            <ac:cxnSpMk id="50" creationId="{1DA44D4C-7C5A-9B30-CBFC-B7B92A7825FE}"/>
          </ac:cxnSpMkLst>
        </pc:cxnChg>
      </pc:sldChg>
      <pc:sldChg chg="modSp mod">
        <pc:chgData name="Clement Galvier" userId="3dbc9cea-7985-4c77-af26-dff362629a4a" providerId="ADAL" clId="{47C7E867-4E05-4F90-BB3C-FAE45ED54A15}" dt="2022-10-14T07:39:08.044" v="34" actId="20577"/>
        <pc:sldMkLst>
          <pc:docMk/>
          <pc:sldMk cId="2205925444" sldId="400"/>
        </pc:sldMkLst>
        <pc:spChg chg="mod">
          <ac:chgData name="Clement Galvier" userId="3dbc9cea-7985-4c77-af26-dff362629a4a" providerId="ADAL" clId="{47C7E867-4E05-4F90-BB3C-FAE45ED54A15}" dt="2022-10-14T07:39:08.044" v="34" actId="20577"/>
          <ac:spMkLst>
            <pc:docMk/>
            <pc:sldMk cId="2205925444" sldId="400"/>
            <ac:spMk id="55" creationId="{1514C858-43E9-FA84-8229-EF702BBFF719}"/>
          </ac:spMkLst>
        </pc:spChg>
        <pc:cxnChg chg="mod">
          <ac:chgData name="Clement Galvier" userId="3dbc9cea-7985-4c77-af26-dff362629a4a" providerId="ADAL" clId="{47C7E867-4E05-4F90-BB3C-FAE45ED54A15}" dt="2022-10-14T07:35:42.141" v="19" actId="14100"/>
          <ac:cxnSpMkLst>
            <pc:docMk/>
            <pc:sldMk cId="2205925444" sldId="400"/>
            <ac:cxnSpMk id="56" creationId="{922E054A-125E-A626-30DA-6174590A000F}"/>
          </ac:cxnSpMkLst>
        </pc:cxnChg>
        <pc:cxnChg chg="mod">
          <ac:chgData name="Clement Galvier" userId="3dbc9cea-7985-4c77-af26-dff362629a4a" providerId="ADAL" clId="{47C7E867-4E05-4F90-BB3C-FAE45ED54A15}" dt="2022-10-14T07:35:46.908" v="20" actId="14100"/>
          <ac:cxnSpMkLst>
            <pc:docMk/>
            <pc:sldMk cId="2205925444" sldId="400"/>
            <ac:cxnSpMk id="57" creationId="{A0590B23-41D9-D49C-BA84-DBE7DBDF0228}"/>
          </ac:cxnSpMkLst>
        </pc:cxnChg>
        <pc:cxnChg chg="mod">
          <ac:chgData name="Clement Galvier" userId="3dbc9cea-7985-4c77-af26-dff362629a4a" providerId="ADAL" clId="{47C7E867-4E05-4F90-BB3C-FAE45ED54A15}" dt="2022-10-14T07:34:53.157" v="6" actId="1036"/>
          <ac:cxnSpMkLst>
            <pc:docMk/>
            <pc:sldMk cId="2205925444" sldId="400"/>
            <ac:cxnSpMk id="58" creationId="{87BD5EF4-DA1C-A442-D171-E9A632D608EF}"/>
          </ac:cxnSpMkLst>
        </pc:cxnChg>
        <pc:cxnChg chg="mod">
          <ac:chgData name="Clement Galvier" userId="3dbc9cea-7985-4c77-af26-dff362629a4a" providerId="ADAL" clId="{47C7E867-4E05-4F90-BB3C-FAE45ED54A15}" dt="2022-10-14T07:34:53.157" v="6" actId="1036"/>
          <ac:cxnSpMkLst>
            <pc:docMk/>
            <pc:sldMk cId="2205925444" sldId="400"/>
            <ac:cxnSpMk id="61" creationId="{2675DB44-A846-5013-CC4A-28566DDC39D5}"/>
          </ac:cxnSpMkLst>
        </pc:cxnChg>
      </pc:sldChg>
      <pc:sldChg chg="modSp mod">
        <pc:chgData name="Clement Galvier" userId="3dbc9cea-7985-4c77-af26-dff362629a4a" providerId="ADAL" clId="{47C7E867-4E05-4F90-BB3C-FAE45ED54A15}" dt="2022-10-14T07:39:28.278" v="39" actId="13926"/>
        <pc:sldMkLst>
          <pc:docMk/>
          <pc:sldMk cId="760392875" sldId="401"/>
        </pc:sldMkLst>
        <pc:spChg chg="mod">
          <ac:chgData name="Clement Galvier" userId="3dbc9cea-7985-4c77-af26-dff362629a4a" providerId="ADAL" clId="{47C7E867-4E05-4F90-BB3C-FAE45ED54A15}" dt="2022-10-14T07:39:28.278" v="39" actId="13926"/>
          <ac:spMkLst>
            <pc:docMk/>
            <pc:sldMk cId="760392875" sldId="401"/>
            <ac:spMk id="19" creationId="{1E871E50-B0D7-1859-904A-6D5B1491A97A}"/>
          </ac:spMkLst>
        </pc:spChg>
      </pc:sldChg>
      <pc:sldChg chg="addSp delSp modSp mod">
        <pc:chgData name="Clement Galvier" userId="3dbc9cea-7985-4c77-af26-dff362629a4a" providerId="ADAL" clId="{47C7E867-4E05-4F90-BB3C-FAE45ED54A15}" dt="2022-10-14T08:59:33.700" v="92" actId="27918"/>
        <pc:sldMkLst>
          <pc:docMk/>
          <pc:sldMk cId="1631615063" sldId="414"/>
        </pc:sldMkLst>
        <pc:graphicFrameChg chg="add mod">
          <ac:chgData name="Clement Galvier" userId="3dbc9cea-7985-4c77-af26-dff362629a4a" providerId="ADAL" clId="{47C7E867-4E05-4F90-BB3C-FAE45ED54A15}" dt="2022-10-14T08:49:29.770" v="65"/>
          <ac:graphicFrameMkLst>
            <pc:docMk/>
            <pc:sldMk cId="1631615063" sldId="414"/>
            <ac:graphicFrameMk id="2" creationId="{BEAD2B00-E2F9-A701-3516-A0FAC2E9F6DB}"/>
          </ac:graphicFrameMkLst>
        </pc:graphicFrameChg>
        <pc:graphicFrameChg chg="del">
          <ac:chgData name="Clement Galvier" userId="3dbc9cea-7985-4c77-af26-dff362629a4a" providerId="ADAL" clId="{47C7E867-4E05-4F90-BB3C-FAE45ED54A15}" dt="2022-10-14T08:44:05.115" v="57" actId="478"/>
          <ac:graphicFrameMkLst>
            <pc:docMk/>
            <pc:sldMk cId="1631615063" sldId="414"/>
            <ac:graphicFrameMk id="4" creationId="{BEAD2B00-E2F9-A701-3516-A0FAC2E9F6DB}"/>
          </ac:graphicFrameMkLst>
        </pc:graphicFrameChg>
      </pc:sldChg>
      <pc:sldChg chg="addSp delSp modSp mod">
        <pc:chgData name="Clement Galvier" userId="3dbc9cea-7985-4c77-af26-dff362629a4a" providerId="ADAL" clId="{47C7E867-4E05-4F90-BB3C-FAE45ED54A15}" dt="2022-10-14T08:59:33.848" v="93" actId="27918"/>
        <pc:sldMkLst>
          <pc:docMk/>
          <pc:sldMk cId="85308303" sldId="415"/>
        </pc:sldMkLst>
        <pc:graphicFrameChg chg="del">
          <ac:chgData name="Clement Galvier" userId="3dbc9cea-7985-4c77-af26-dff362629a4a" providerId="ADAL" clId="{47C7E867-4E05-4F90-BB3C-FAE45ED54A15}" dt="2022-10-14T08:12:15.074" v="40" actId="478"/>
          <ac:graphicFrameMkLst>
            <pc:docMk/>
            <pc:sldMk cId="85308303" sldId="415"/>
            <ac:graphicFrameMk id="2" creationId="{39A72151-7005-4B60-B357-DFE29A1EA56C}"/>
          </ac:graphicFrameMkLst>
        </pc:graphicFrameChg>
        <pc:graphicFrameChg chg="add del mod">
          <ac:chgData name="Clement Galvier" userId="3dbc9cea-7985-4c77-af26-dff362629a4a" providerId="ADAL" clId="{47C7E867-4E05-4F90-BB3C-FAE45ED54A15}" dt="2022-10-14T08:13:25.529" v="53" actId="14100"/>
          <ac:graphicFrameMkLst>
            <pc:docMk/>
            <pc:sldMk cId="85308303" sldId="415"/>
            <ac:graphicFrameMk id="3" creationId="{39A72151-7005-4B60-B357-DFE29A1EA56C}"/>
          </ac:graphicFrameMkLst>
        </pc:graphicFrameChg>
      </pc:sldChg>
      <pc:sldChg chg="addSp delSp modSp mod">
        <pc:chgData name="Clement Galvier" userId="3dbc9cea-7985-4c77-af26-dff362629a4a" providerId="ADAL" clId="{47C7E867-4E05-4F90-BB3C-FAE45ED54A15}" dt="2022-10-14T08:59:34.185" v="94" actId="27918"/>
        <pc:sldMkLst>
          <pc:docMk/>
          <pc:sldMk cId="4069777728" sldId="416"/>
        </pc:sldMkLst>
        <pc:graphicFrameChg chg="del">
          <ac:chgData name="Clement Galvier" userId="3dbc9cea-7985-4c77-af26-dff362629a4a" providerId="ADAL" clId="{47C7E867-4E05-4F90-BB3C-FAE45ED54A15}" dt="2022-10-14T08:16:11.911" v="55" actId="478"/>
          <ac:graphicFrameMkLst>
            <pc:docMk/>
            <pc:sldMk cId="4069777728" sldId="416"/>
            <ac:graphicFrameMk id="2" creationId="{F00F45A6-F07B-4388-8E28-0D3BEE975C2F}"/>
          </ac:graphicFrameMkLst>
        </pc:graphicFrameChg>
        <pc:graphicFrameChg chg="add mod">
          <ac:chgData name="Clement Galvier" userId="3dbc9cea-7985-4c77-af26-dff362629a4a" providerId="ADAL" clId="{47C7E867-4E05-4F90-BB3C-FAE45ED54A15}" dt="2022-10-14T08:51:57.168" v="82" actId="404"/>
          <ac:graphicFrameMkLst>
            <pc:docMk/>
            <pc:sldMk cId="4069777728" sldId="416"/>
            <ac:graphicFrameMk id="3" creationId="{F00F45A6-F07B-4388-8E28-0D3BEE975C2F}"/>
          </ac:graphicFrameMkLst>
        </pc:graphicFrameChg>
      </pc:sldChg>
      <pc:sldChg chg="addSp delSp modSp mod">
        <pc:chgData name="Clement Galvier" userId="3dbc9cea-7985-4c77-af26-dff362629a4a" providerId="ADAL" clId="{47C7E867-4E05-4F90-BB3C-FAE45ED54A15}" dt="2022-10-14T09:00:00.021" v="103" actId="207"/>
        <pc:sldMkLst>
          <pc:docMk/>
          <pc:sldMk cId="230882290" sldId="417"/>
        </pc:sldMkLst>
        <pc:graphicFrameChg chg="add mod">
          <ac:chgData name="Clement Galvier" userId="3dbc9cea-7985-4c77-af26-dff362629a4a" providerId="ADAL" clId="{47C7E867-4E05-4F90-BB3C-FAE45ED54A15}" dt="2022-10-14T09:00:00.021" v="103" actId="207"/>
          <ac:graphicFrameMkLst>
            <pc:docMk/>
            <pc:sldMk cId="230882290" sldId="417"/>
            <ac:graphicFrameMk id="2" creationId="{93CD9ABD-AEC4-4F55-9927-08757E3B0ECA}"/>
          </ac:graphicFrameMkLst>
        </pc:graphicFrameChg>
        <pc:graphicFrameChg chg="del">
          <ac:chgData name="Clement Galvier" userId="3dbc9cea-7985-4c77-af26-dff362629a4a" providerId="ADAL" clId="{47C7E867-4E05-4F90-BB3C-FAE45ED54A15}" dt="2022-10-14T08:16:16.267" v="56" actId="478"/>
          <ac:graphicFrameMkLst>
            <pc:docMk/>
            <pc:sldMk cId="230882290" sldId="417"/>
            <ac:graphicFrameMk id="3" creationId="{93CD9ABD-AEC4-4F55-9927-08757E3B0ECA}"/>
          </ac:graphicFrameMkLst>
        </pc:graphicFrameChg>
      </pc:sldChg>
    </pc:docChg>
  </pc:docChgLst>
  <pc:docChgLst>
    <pc:chgData name="Julien Bera" userId="f47df994-524d-4731-aacb-50147ae6a68a" providerId="ADAL" clId="{8954508C-22A2-4BF2-BECB-2F3573AC9099}"/>
    <pc:docChg chg="custSel addSld delSld modSld sldOrd">
      <pc:chgData name="Julien Bera" userId="f47df994-524d-4731-aacb-50147ae6a68a" providerId="ADAL" clId="{8954508C-22A2-4BF2-BECB-2F3573AC9099}" dt="2022-10-14T05:33:55.373" v="63" actId="47"/>
      <pc:docMkLst>
        <pc:docMk/>
      </pc:docMkLst>
      <pc:sldChg chg="del">
        <pc:chgData name="Julien Bera" userId="f47df994-524d-4731-aacb-50147ae6a68a" providerId="ADAL" clId="{8954508C-22A2-4BF2-BECB-2F3573AC9099}" dt="2022-10-14T05:32:39.021" v="0" actId="47"/>
        <pc:sldMkLst>
          <pc:docMk/>
          <pc:sldMk cId="1474978300" sldId="396"/>
        </pc:sldMkLst>
      </pc:sldChg>
      <pc:sldChg chg="del">
        <pc:chgData name="Julien Bera" userId="f47df994-524d-4731-aacb-50147ae6a68a" providerId="ADAL" clId="{8954508C-22A2-4BF2-BECB-2F3573AC9099}" dt="2022-10-14T05:32:54.911" v="3" actId="47"/>
        <pc:sldMkLst>
          <pc:docMk/>
          <pc:sldMk cId="377012678" sldId="398"/>
        </pc:sldMkLst>
      </pc:sldChg>
      <pc:sldChg chg="del">
        <pc:chgData name="Julien Bera" userId="f47df994-524d-4731-aacb-50147ae6a68a" providerId="ADAL" clId="{8954508C-22A2-4BF2-BECB-2F3573AC9099}" dt="2022-10-14T05:33:55.373" v="63" actId="47"/>
        <pc:sldMkLst>
          <pc:docMk/>
          <pc:sldMk cId="1423766531" sldId="402"/>
        </pc:sldMkLst>
      </pc:sldChg>
      <pc:sldChg chg="del">
        <pc:chgData name="Julien Bera" userId="f47df994-524d-4731-aacb-50147ae6a68a" providerId="ADAL" clId="{8954508C-22A2-4BF2-BECB-2F3573AC9099}" dt="2022-10-14T05:32:40.495" v="2" actId="47"/>
        <pc:sldMkLst>
          <pc:docMk/>
          <pc:sldMk cId="3526194268" sldId="403"/>
        </pc:sldMkLst>
      </pc:sldChg>
      <pc:sldChg chg="del">
        <pc:chgData name="Julien Bera" userId="f47df994-524d-4731-aacb-50147ae6a68a" providerId="ADAL" clId="{8954508C-22A2-4BF2-BECB-2F3573AC9099}" dt="2022-10-14T05:32:57.219" v="5" actId="47"/>
        <pc:sldMkLst>
          <pc:docMk/>
          <pc:sldMk cId="1482014284" sldId="407"/>
        </pc:sldMkLst>
      </pc:sldChg>
      <pc:sldChg chg="del">
        <pc:chgData name="Julien Bera" userId="f47df994-524d-4731-aacb-50147ae6a68a" providerId="ADAL" clId="{8954508C-22A2-4BF2-BECB-2F3573AC9099}" dt="2022-10-14T05:32:59.301" v="9" actId="47"/>
        <pc:sldMkLst>
          <pc:docMk/>
          <pc:sldMk cId="172946501" sldId="408"/>
        </pc:sldMkLst>
      </pc:sldChg>
      <pc:sldChg chg="del">
        <pc:chgData name="Julien Bera" userId="f47df994-524d-4731-aacb-50147ae6a68a" providerId="ADAL" clId="{8954508C-22A2-4BF2-BECB-2F3573AC9099}" dt="2022-10-14T05:32:59.948" v="10" actId="47"/>
        <pc:sldMkLst>
          <pc:docMk/>
          <pc:sldMk cId="1715226091" sldId="409"/>
        </pc:sldMkLst>
      </pc:sldChg>
      <pc:sldChg chg="del">
        <pc:chgData name="Julien Bera" userId="f47df994-524d-4731-aacb-50147ae6a68a" providerId="ADAL" clId="{8954508C-22A2-4BF2-BECB-2F3573AC9099}" dt="2022-10-14T05:33:00.401" v="11" actId="47"/>
        <pc:sldMkLst>
          <pc:docMk/>
          <pc:sldMk cId="221715295" sldId="410"/>
        </pc:sldMkLst>
      </pc:sldChg>
      <pc:sldChg chg="del">
        <pc:chgData name="Julien Bera" userId="f47df994-524d-4731-aacb-50147ae6a68a" providerId="ADAL" clId="{8954508C-22A2-4BF2-BECB-2F3573AC9099}" dt="2022-10-14T05:32:39.361" v="1" actId="47"/>
        <pc:sldMkLst>
          <pc:docMk/>
          <pc:sldMk cId="196769055" sldId="413"/>
        </pc:sldMkLst>
      </pc:sldChg>
      <pc:sldChg chg="del">
        <pc:chgData name="Julien Bera" userId="f47df994-524d-4731-aacb-50147ae6a68a" providerId="ADAL" clId="{8954508C-22A2-4BF2-BECB-2F3573AC9099}" dt="2022-10-14T05:32:57.775" v="6" actId="47"/>
        <pc:sldMkLst>
          <pc:docMk/>
          <pc:sldMk cId="3827413534" sldId="418"/>
        </pc:sldMkLst>
      </pc:sldChg>
      <pc:sldChg chg="del">
        <pc:chgData name="Julien Bera" userId="f47df994-524d-4731-aacb-50147ae6a68a" providerId="ADAL" clId="{8954508C-22A2-4BF2-BECB-2F3573AC9099}" dt="2022-10-14T05:32:58.108" v="7" actId="47"/>
        <pc:sldMkLst>
          <pc:docMk/>
          <pc:sldMk cId="1079230312" sldId="419"/>
        </pc:sldMkLst>
      </pc:sldChg>
      <pc:sldChg chg="del">
        <pc:chgData name="Julien Bera" userId="f47df994-524d-4731-aacb-50147ae6a68a" providerId="ADAL" clId="{8954508C-22A2-4BF2-BECB-2F3573AC9099}" dt="2022-10-14T05:32:58.542" v="8" actId="47"/>
        <pc:sldMkLst>
          <pc:docMk/>
          <pc:sldMk cId="1982457578" sldId="420"/>
        </pc:sldMkLst>
      </pc:sldChg>
      <pc:sldChg chg="del">
        <pc:chgData name="Julien Bera" userId="f47df994-524d-4731-aacb-50147ae6a68a" providerId="ADAL" clId="{8954508C-22A2-4BF2-BECB-2F3573AC9099}" dt="2022-10-14T05:33:01.670" v="12" actId="47"/>
        <pc:sldMkLst>
          <pc:docMk/>
          <pc:sldMk cId="3784383760" sldId="421"/>
        </pc:sldMkLst>
      </pc:sldChg>
      <pc:sldChg chg="del">
        <pc:chgData name="Julien Bera" userId="f47df994-524d-4731-aacb-50147ae6a68a" providerId="ADAL" clId="{8954508C-22A2-4BF2-BECB-2F3573AC9099}" dt="2022-10-14T05:32:56.754" v="4" actId="47"/>
        <pc:sldMkLst>
          <pc:docMk/>
          <pc:sldMk cId="3466231123" sldId="423"/>
        </pc:sldMkLst>
      </pc:sldChg>
      <pc:sldChg chg="modSp add mod ord">
        <pc:chgData name="Julien Bera" userId="f47df994-524d-4731-aacb-50147ae6a68a" providerId="ADAL" clId="{8954508C-22A2-4BF2-BECB-2F3573AC9099}" dt="2022-10-14T05:33:43.777" v="62" actId="1076"/>
        <pc:sldMkLst>
          <pc:docMk/>
          <pc:sldMk cId="4135419825" sldId="423"/>
        </pc:sldMkLst>
        <pc:spChg chg="mod">
          <ac:chgData name="Julien Bera" userId="f47df994-524d-4731-aacb-50147ae6a68a" providerId="ADAL" clId="{8954508C-22A2-4BF2-BECB-2F3573AC9099}" dt="2022-10-14T05:33:43.777" v="62" actId="1076"/>
          <ac:spMkLst>
            <pc:docMk/>
            <pc:sldMk cId="4135419825" sldId="423"/>
            <ac:spMk id="4" creationId="{B4D0A341-978D-254A-8F21-F4A260B47B37}"/>
          </ac:spMkLst>
        </pc:spChg>
      </pc:sldChg>
    </pc:docChg>
  </pc:docChgLst>
  <pc:docChgLst>
    <pc:chgData name="Clement Galvier" userId="57a4789ccdc57435" providerId="LiveId" clId="{6AF9F994-649C-4351-96E7-DC7B115C1D10}"/>
    <pc:docChg chg="undo redo custSel addSld delSld modSld sldOrd modMainMaster">
      <pc:chgData name="Clement Galvier" userId="57a4789ccdc57435" providerId="LiveId" clId="{6AF9F994-649C-4351-96E7-DC7B115C1D10}" dt="2022-12-10T00:20:56.503" v="15764" actId="20577"/>
      <pc:docMkLst>
        <pc:docMk/>
      </pc:docMkLst>
      <pc:sldChg chg="addSp delSp modSp mod modTransition setBg setFolMasterObjs modClrScheme chgLayout modNotesTx">
        <pc:chgData name="Clement Galvier" userId="57a4789ccdc57435" providerId="LiveId" clId="{6AF9F994-649C-4351-96E7-DC7B115C1D10}" dt="2022-12-10T00:20:56.503" v="15764" actId="20577"/>
        <pc:sldMkLst>
          <pc:docMk/>
          <pc:sldMk cId="1868539766" sldId="295"/>
        </pc:sldMkLst>
        <pc:spChg chg="add mod">
          <ac:chgData name="Clement Galvier" userId="57a4789ccdc57435" providerId="LiveId" clId="{6AF9F994-649C-4351-96E7-DC7B115C1D10}" dt="2022-12-03T09:31:02.795" v="5746" actId="121"/>
          <ac:spMkLst>
            <pc:docMk/>
            <pc:sldMk cId="1868539766" sldId="295"/>
            <ac:spMk id="2" creationId="{ABFE4826-77C7-0F14-87CE-2D89B77CB872}"/>
          </ac:spMkLst>
        </pc:spChg>
        <pc:spChg chg="mod ord">
          <ac:chgData name="Clement Galvier" userId="57a4789ccdc57435" providerId="LiveId" clId="{6AF9F994-649C-4351-96E7-DC7B115C1D10}" dt="2022-12-09T06:47:19.711" v="13969" actId="27636"/>
          <ac:spMkLst>
            <pc:docMk/>
            <pc:sldMk cId="1868539766" sldId="295"/>
            <ac:spMk id="4" creationId="{B4D0A341-978D-254A-8F21-F4A260B47B37}"/>
          </ac:spMkLst>
        </pc:spChg>
        <pc:spChg chg="del">
          <ac:chgData name="Clement Galvier" userId="57a4789ccdc57435" providerId="LiveId" clId="{6AF9F994-649C-4351-96E7-DC7B115C1D10}" dt="2022-12-03T02:58:55.853" v="5293" actId="478"/>
          <ac:spMkLst>
            <pc:docMk/>
            <pc:sldMk cId="1868539766" sldId="295"/>
            <ac:spMk id="9" creationId="{3E303AFA-0FBE-8A44-956A-0B2CE972B414}"/>
          </ac:spMkLst>
        </pc:spChg>
        <pc:spChg chg="del">
          <ac:chgData name="Clement Galvier" userId="57a4789ccdc57435" providerId="LiveId" clId="{6AF9F994-649C-4351-96E7-DC7B115C1D10}" dt="2022-12-03T02:58:53.337" v="5292" actId="478"/>
          <ac:spMkLst>
            <pc:docMk/>
            <pc:sldMk cId="1868539766" sldId="295"/>
            <ac:spMk id="12" creationId="{C8310E76-93AE-BF43-A271-437B07F04167}"/>
          </ac:spMkLst>
        </pc:spChg>
        <pc:spChg chg="add">
          <ac:chgData name="Clement Galvier" userId="57a4789ccdc57435" providerId="LiveId" clId="{6AF9F994-649C-4351-96E7-DC7B115C1D10}" dt="2022-12-03T09:29:45.539" v="5670" actId="26606"/>
          <ac:spMkLst>
            <pc:docMk/>
            <pc:sldMk cId="1868539766" sldId="295"/>
            <ac:spMk id="2057" creationId="{25C8D2C1-DA83-420D-9635-D52CE066B5DA}"/>
          </ac:spMkLst>
        </pc:spChg>
        <pc:spChg chg="add">
          <ac:chgData name="Clement Galvier" userId="57a4789ccdc57435" providerId="LiveId" clId="{6AF9F994-649C-4351-96E7-DC7B115C1D10}" dt="2022-12-03T09:29:45.539" v="5670" actId="26606"/>
          <ac:spMkLst>
            <pc:docMk/>
            <pc:sldMk cId="1868539766" sldId="295"/>
            <ac:spMk id="2059" creationId="{434F74C9-6A0B-409E-AD1C-45B58BE91BB8}"/>
          </ac:spMkLst>
        </pc:spChg>
        <pc:spChg chg="add">
          <ac:chgData name="Clement Galvier" userId="57a4789ccdc57435" providerId="LiveId" clId="{6AF9F994-649C-4351-96E7-DC7B115C1D10}" dt="2022-12-03T09:29:45.539" v="5670" actId="26606"/>
          <ac:spMkLst>
            <pc:docMk/>
            <pc:sldMk cId="1868539766" sldId="295"/>
            <ac:spMk id="2063" creationId="{B76D919A-FC3E-4B4E-BAF0-ED6CFB8DC4AE}"/>
          </ac:spMkLst>
        </pc:spChg>
        <pc:spChg chg="add">
          <ac:chgData name="Clement Galvier" userId="57a4789ccdc57435" providerId="LiveId" clId="{6AF9F994-649C-4351-96E7-DC7B115C1D10}" dt="2022-12-03T09:29:45.539" v="5670" actId="26606"/>
          <ac:spMkLst>
            <pc:docMk/>
            <pc:sldMk cId="1868539766" sldId="295"/>
            <ac:spMk id="2065" creationId="{8F66ACBD-1C82-4782-AA7C-05504DD7DE77}"/>
          </ac:spMkLst>
        </pc:spChg>
        <pc:picChg chg="add del mod">
          <ac:chgData name="Clement Galvier" userId="57a4789ccdc57435" providerId="LiveId" clId="{6AF9F994-649C-4351-96E7-DC7B115C1D10}" dt="2022-12-03T03:01:31.679" v="5372" actId="478"/>
          <ac:picMkLst>
            <pc:docMk/>
            <pc:sldMk cId="1868539766" sldId="295"/>
            <ac:picMk id="2050" creationId="{7C8AAF33-1C35-8287-0705-4A2E6DB47836}"/>
          </ac:picMkLst>
        </pc:picChg>
        <pc:picChg chg="add mod">
          <ac:chgData name="Clement Galvier" userId="57a4789ccdc57435" providerId="LiveId" clId="{6AF9F994-649C-4351-96E7-DC7B115C1D10}" dt="2022-12-03T09:29:45.539" v="5670" actId="26606"/>
          <ac:picMkLst>
            <pc:docMk/>
            <pc:sldMk cId="1868539766" sldId="295"/>
            <ac:picMk id="2052" creationId="{3BBD43C4-5E8D-E149-B49E-1E47E51F9FED}"/>
          </ac:picMkLst>
        </pc:picChg>
        <pc:cxnChg chg="add">
          <ac:chgData name="Clement Galvier" userId="57a4789ccdc57435" providerId="LiveId" clId="{6AF9F994-649C-4351-96E7-DC7B115C1D10}" dt="2022-12-03T09:29:45.539" v="5670" actId="26606"/>
          <ac:cxnSpMkLst>
            <pc:docMk/>
            <pc:sldMk cId="1868539766" sldId="295"/>
            <ac:cxnSpMk id="2061" creationId="{F5486A9D-1265-4B57-91E6-68E666B978BC}"/>
          </ac:cxnSpMkLst>
        </pc:cxnChg>
      </pc:sldChg>
      <pc:sldChg chg="addSp delSp modSp mod ord modTransition modClrScheme chgLayout">
        <pc:chgData name="Clement Galvier" userId="57a4789ccdc57435" providerId="LiveId" clId="{6AF9F994-649C-4351-96E7-DC7B115C1D10}" dt="2022-12-09T12:30:15.990" v="15014"/>
        <pc:sldMkLst>
          <pc:docMk/>
          <pc:sldMk cId="1631615063" sldId="414"/>
        </pc:sldMkLst>
        <pc:spChg chg="del mod">
          <ac:chgData name="Clement Galvier" userId="57a4789ccdc57435" providerId="LiveId" clId="{6AF9F994-649C-4351-96E7-DC7B115C1D10}" dt="2022-12-03T09:44:48.299" v="6215" actId="478"/>
          <ac:spMkLst>
            <pc:docMk/>
            <pc:sldMk cId="1631615063" sldId="414"/>
            <ac:spMk id="4" creationId="{861DDBCC-5073-E64E-4F77-A49F12D7FD60}"/>
          </ac:spMkLst>
        </pc:spChg>
        <pc:spChg chg="mod">
          <ac:chgData name="Clement Galvier" userId="57a4789ccdc57435" providerId="LiveId" clId="{6AF9F994-649C-4351-96E7-DC7B115C1D10}" dt="2022-12-03T10:35:19.243" v="6716" actId="1036"/>
          <ac:spMkLst>
            <pc:docMk/>
            <pc:sldMk cId="1631615063" sldId="414"/>
            <ac:spMk id="5" creationId="{9C3A0B22-8417-A384-AC1E-EF1D2D2AEA95}"/>
          </ac:spMkLst>
        </pc:spChg>
        <pc:spChg chg="add del mod">
          <ac:chgData name="Clement Galvier" userId="57a4789ccdc57435" providerId="LiveId" clId="{6AF9F994-649C-4351-96E7-DC7B115C1D10}" dt="2022-12-03T03:03:59.190" v="5525" actId="478"/>
          <ac:spMkLst>
            <pc:docMk/>
            <pc:sldMk cId="1631615063" sldId="414"/>
            <ac:spMk id="9" creationId="{C9BE6D77-D14E-9374-4DF4-44D0A5A2340D}"/>
          </ac:spMkLst>
        </pc:spChg>
        <pc:spChg chg="add mod">
          <ac:chgData name="Clement Galvier" userId="57a4789ccdc57435" providerId="LiveId" clId="{6AF9F994-649C-4351-96E7-DC7B115C1D10}" dt="2022-12-09T12:28:21.973" v="15013" actId="20577"/>
          <ac:spMkLst>
            <pc:docMk/>
            <pc:sldMk cId="1631615063" sldId="414"/>
            <ac:spMk id="10" creationId="{61ED3425-E2AC-7176-2236-3D4A296EAA40}"/>
          </ac:spMkLst>
        </pc:spChg>
        <pc:spChg chg="add del mod">
          <ac:chgData name="Clement Galvier" userId="57a4789ccdc57435" providerId="LiveId" clId="{6AF9F994-649C-4351-96E7-DC7B115C1D10}" dt="2022-12-03T03:03:59.190" v="5525" actId="478"/>
          <ac:spMkLst>
            <pc:docMk/>
            <pc:sldMk cId="1631615063" sldId="414"/>
            <ac:spMk id="10" creationId="{843B7F44-220F-0A06-2B24-4C23F88E43EC}"/>
          </ac:spMkLst>
        </pc:spChg>
        <pc:spChg chg="add del mod">
          <ac:chgData name="Clement Galvier" userId="57a4789ccdc57435" providerId="LiveId" clId="{6AF9F994-649C-4351-96E7-DC7B115C1D10}" dt="2022-12-03T03:03:59.190" v="5525" actId="478"/>
          <ac:spMkLst>
            <pc:docMk/>
            <pc:sldMk cId="1631615063" sldId="414"/>
            <ac:spMk id="11" creationId="{CBA485E0-07B1-1D9C-31FF-6F3A926DB272}"/>
          </ac:spMkLst>
        </pc:spChg>
        <pc:spChg chg="add del mod">
          <ac:chgData name="Clement Galvier" userId="57a4789ccdc57435" providerId="LiveId" clId="{6AF9F994-649C-4351-96E7-DC7B115C1D10}" dt="2022-12-03T03:03:59.190" v="5525" actId="478"/>
          <ac:spMkLst>
            <pc:docMk/>
            <pc:sldMk cId="1631615063" sldId="414"/>
            <ac:spMk id="12" creationId="{0829943F-0AE3-D034-9B0B-95189086C043}"/>
          </ac:spMkLst>
        </pc:spChg>
        <pc:spChg chg="add del mod">
          <ac:chgData name="Clement Galvier" userId="57a4789ccdc57435" providerId="LiveId" clId="{6AF9F994-649C-4351-96E7-DC7B115C1D10}" dt="2022-12-03T09:44:43.619" v="6214" actId="21"/>
          <ac:spMkLst>
            <pc:docMk/>
            <pc:sldMk cId="1631615063" sldId="414"/>
            <ac:spMk id="13" creationId="{D7C866B4-2190-F236-7AD9-6ADE55515A22}"/>
          </ac:spMkLst>
        </pc:spChg>
        <pc:spChg chg="add mod">
          <ac:chgData name="Clement Galvier" userId="57a4789ccdc57435" providerId="LiveId" clId="{6AF9F994-649C-4351-96E7-DC7B115C1D10}" dt="2022-12-03T09:47:04.512" v="6284" actId="1076"/>
          <ac:spMkLst>
            <pc:docMk/>
            <pc:sldMk cId="1631615063" sldId="414"/>
            <ac:spMk id="17" creationId="{9050D4C8-619B-823C-5DAA-224AB96A8711}"/>
          </ac:spMkLst>
        </pc:spChg>
        <pc:spChg chg="add mod">
          <ac:chgData name="Clement Galvier" userId="57a4789ccdc57435" providerId="LiveId" clId="{6AF9F994-649C-4351-96E7-DC7B115C1D10}" dt="2022-12-09T06:24:49.100" v="13611" actId="255"/>
          <ac:spMkLst>
            <pc:docMk/>
            <pc:sldMk cId="1631615063" sldId="414"/>
            <ac:spMk id="18" creationId="{E7AB7574-D680-C998-66CF-14F00C2E383D}"/>
          </ac:spMkLst>
        </pc:spChg>
        <pc:spChg chg="add mod">
          <ac:chgData name="Clement Galvier" userId="57a4789ccdc57435" providerId="LiveId" clId="{6AF9F994-649C-4351-96E7-DC7B115C1D10}" dt="2022-12-03T09:59:15.818" v="6407" actId="554"/>
          <ac:spMkLst>
            <pc:docMk/>
            <pc:sldMk cId="1631615063" sldId="414"/>
            <ac:spMk id="19" creationId="{309E5850-07DC-0307-0001-316131291363}"/>
          </ac:spMkLst>
        </pc:spChg>
        <pc:spChg chg="add mod">
          <ac:chgData name="Clement Galvier" userId="57a4789ccdc57435" providerId="LiveId" clId="{6AF9F994-649C-4351-96E7-DC7B115C1D10}" dt="2022-12-03T09:59:22.516" v="6408" actId="1076"/>
          <ac:spMkLst>
            <pc:docMk/>
            <pc:sldMk cId="1631615063" sldId="414"/>
            <ac:spMk id="20" creationId="{7CF3A330-0AE0-8CB4-8092-C17749BD3BF1}"/>
          </ac:spMkLst>
        </pc:spChg>
        <pc:spChg chg="add mod">
          <ac:chgData name="Clement Galvier" userId="57a4789ccdc57435" providerId="LiveId" clId="{6AF9F994-649C-4351-96E7-DC7B115C1D10}" dt="2022-12-03T09:59:15.818" v="6407" actId="554"/>
          <ac:spMkLst>
            <pc:docMk/>
            <pc:sldMk cId="1631615063" sldId="414"/>
            <ac:spMk id="21" creationId="{647AE85A-B41D-D45B-C522-CA8AB8AD31C0}"/>
          </ac:spMkLst>
        </pc:spChg>
        <pc:spChg chg="add mod">
          <ac:chgData name="Clement Galvier" userId="57a4789ccdc57435" providerId="LiveId" clId="{6AF9F994-649C-4351-96E7-DC7B115C1D10}" dt="2022-12-03T09:59:15.818" v="6407" actId="554"/>
          <ac:spMkLst>
            <pc:docMk/>
            <pc:sldMk cId="1631615063" sldId="414"/>
            <ac:spMk id="22" creationId="{130E5BFD-4DCD-B8CA-E7F4-8D21AB01888D}"/>
          </ac:spMkLst>
        </pc:spChg>
        <pc:picChg chg="add del mod">
          <ac:chgData name="Clement Galvier" userId="57a4789ccdc57435" providerId="LiveId" clId="{6AF9F994-649C-4351-96E7-DC7B115C1D10}" dt="2022-12-03T09:44:43.619" v="6214" actId="21"/>
          <ac:picMkLst>
            <pc:docMk/>
            <pc:sldMk cId="1631615063" sldId="414"/>
            <ac:picMk id="2" creationId="{E7192F9E-4185-4E7A-C92F-431F7E704F6E}"/>
          </ac:picMkLst>
        </pc:picChg>
        <pc:picChg chg="add del mod">
          <ac:chgData name="Clement Galvier" userId="57a4789ccdc57435" providerId="LiveId" clId="{6AF9F994-649C-4351-96E7-DC7B115C1D10}" dt="2022-12-03T09:44:43.619" v="6214" actId="21"/>
          <ac:picMkLst>
            <pc:docMk/>
            <pc:sldMk cId="1631615063" sldId="414"/>
            <ac:picMk id="3" creationId="{A72096DA-4991-1900-0D09-F1C8DC93F5B6}"/>
          </ac:picMkLst>
        </pc:picChg>
        <pc:picChg chg="add del mod">
          <ac:chgData name="Clement Galvier" userId="57a4789ccdc57435" providerId="LiveId" clId="{6AF9F994-649C-4351-96E7-DC7B115C1D10}" dt="2022-12-03T09:44:43.619" v="6214" actId="21"/>
          <ac:picMkLst>
            <pc:docMk/>
            <pc:sldMk cId="1631615063" sldId="414"/>
            <ac:picMk id="6" creationId="{CEBCBD47-722B-E11E-197F-AAD6E321C6E3}"/>
          </ac:picMkLst>
        </pc:picChg>
        <pc:picChg chg="del">
          <ac:chgData name="Clement Galvier" userId="57a4789ccdc57435" providerId="LiveId" clId="{6AF9F994-649C-4351-96E7-DC7B115C1D10}" dt="2022-12-03T01:40:21.734" v="4636" actId="478"/>
          <ac:picMkLst>
            <pc:docMk/>
            <pc:sldMk cId="1631615063" sldId="414"/>
            <ac:picMk id="7" creationId="{55AD6B21-7691-A548-9D5A-55BC996D2950}"/>
          </ac:picMkLst>
        </pc:picChg>
        <pc:picChg chg="add del mod">
          <ac:chgData name="Clement Galvier" userId="57a4789ccdc57435" providerId="LiveId" clId="{6AF9F994-649C-4351-96E7-DC7B115C1D10}" dt="2022-12-03T09:44:43.619" v="6214" actId="21"/>
          <ac:picMkLst>
            <pc:docMk/>
            <pc:sldMk cId="1631615063" sldId="414"/>
            <ac:picMk id="7" creationId="{645D4F4C-1B64-2A20-CB7D-79EEB0AA345B}"/>
          </ac:picMkLst>
        </pc:picChg>
        <pc:picChg chg="add del mod">
          <ac:chgData name="Clement Galvier" userId="57a4789ccdc57435" providerId="LiveId" clId="{6AF9F994-649C-4351-96E7-DC7B115C1D10}" dt="2022-12-03T09:44:43.619" v="6214" actId="21"/>
          <ac:picMkLst>
            <pc:docMk/>
            <pc:sldMk cId="1631615063" sldId="414"/>
            <ac:picMk id="8" creationId="{E8C7BCE7-1C04-CCA6-CDD0-23C4A16740BE}"/>
          </ac:picMkLst>
        </pc:picChg>
        <pc:picChg chg="add del mod">
          <ac:chgData name="Clement Galvier" userId="57a4789ccdc57435" providerId="LiveId" clId="{6AF9F994-649C-4351-96E7-DC7B115C1D10}" dt="2022-12-03T09:58:39.473" v="6395" actId="478"/>
          <ac:picMkLst>
            <pc:docMk/>
            <pc:sldMk cId="1631615063" sldId="414"/>
            <ac:picMk id="11" creationId="{274C0F8B-D67F-7C59-9881-3E52A5BA469D}"/>
          </ac:picMkLst>
        </pc:picChg>
        <pc:picChg chg="add mod">
          <ac:chgData name="Clement Galvier" userId="57a4789ccdc57435" providerId="LiveId" clId="{6AF9F994-649C-4351-96E7-DC7B115C1D10}" dt="2022-12-03T09:59:45.470" v="6414" actId="1076"/>
          <ac:picMkLst>
            <pc:docMk/>
            <pc:sldMk cId="1631615063" sldId="414"/>
            <ac:picMk id="12" creationId="{AFEED9D2-76B4-9D3A-D569-B0B6940E4ADB}"/>
          </ac:picMkLst>
        </pc:picChg>
        <pc:picChg chg="add mod">
          <ac:chgData name="Clement Galvier" userId="57a4789ccdc57435" providerId="LiveId" clId="{6AF9F994-649C-4351-96E7-DC7B115C1D10}" dt="2022-12-03T09:59:37.129" v="6412" actId="1076"/>
          <ac:picMkLst>
            <pc:docMk/>
            <pc:sldMk cId="1631615063" sldId="414"/>
            <ac:picMk id="14" creationId="{EC0A5637-2ED9-ECA4-A4D7-C39AC11461D5}"/>
          </ac:picMkLst>
        </pc:picChg>
        <pc:picChg chg="add mod">
          <ac:chgData name="Clement Galvier" userId="57a4789ccdc57435" providerId="LiveId" clId="{6AF9F994-649C-4351-96E7-DC7B115C1D10}" dt="2022-12-03T09:59:39.882" v="6413" actId="1076"/>
          <ac:picMkLst>
            <pc:docMk/>
            <pc:sldMk cId="1631615063" sldId="414"/>
            <ac:picMk id="15" creationId="{35850AD4-791C-2569-BA5B-D2B10FF6BAC9}"/>
          </ac:picMkLst>
        </pc:picChg>
        <pc:picChg chg="add del mod">
          <ac:chgData name="Clement Galvier" userId="57a4789ccdc57435" providerId="LiveId" clId="{6AF9F994-649C-4351-96E7-DC7B115C1D10}" dt="2022-12-03T09:57:39.941" v="6389" actId="478"/>
          <ac:picMkLst>
            <pc:docMk/>
            <pc:sldMk cId="1631615063" sldId="414"/>
            <ac:picMk id="16" creationId="{22DAD055-8998-5E84-6C06-9AACF39166B3}"/>
          </ac:picMkLst>
        </pc:picChg>
        <pc:picChg chg="add del mod">
          <ac:chgData name="Clement Galvier" userId="57a4789ccdc57435" providerId="LiveId" clId="{6AF9F994-649C-4351-96E7-DC7B115C1D10}" dt="2022-12-03T09:58:17.007" v="6393" actId="478"/>
          <ac:picMkLst>
            <pc:docMk/>
            <pc:sldMk cId="1631615063" sldId="414"/>
            <ac:picMk id="24" creationId="{E150DB6A-BF17-5C14-9C84-658D4AFBFE6B}"/>
          </ac:picMkLst>
        </pc:picChg>
        <pc:picChg chg="add mod">
          <ac:chgData name="Clement Galvier" userId="57a4789ccdc57435" providerId="LiveId" clId="{6AF9F994-649C-4351-96E7-DC7B115C1D10}" dt="2022-12-03T09:58:48.087" v="6397" actId="14100"/>
          <ac:picMkLst>
            <pc:docMk/>
            <pc:sldMk cId="1631615063" sldId="414"/>
            <ac:picMk id="26" creationId="{ED5F4BC1-0FE2-1CEB-F4CF-5C74DD5FD880}"/>
          </ac:picMkLst>
        </pc:picChg>
        <pc:picChg chg="add mod">
          <ac:chgData name="Clement Galvier" userId="57a4789ccdc57435" providerId="LiveId" clId="{6AF9F994-649C-4351-96E7-DC7B115C1D10}" dt="2022-12-03T09:58:44.589" v="6396" actId="1076"/>
          <ac:picMkLst>
            <pc:docMk/>
            <pc:sldMk cId="1631615063" sldId="414"/>
            <ac:picMk id="28" creationId="{9470993D-BFBA-16D6-4118-90706F047E62}"/>
          </ac:picMkLst>
        </pc:picChg>
        <pc:picChg chg="add mod">
          <ac:chgData name="Clement Galvier" userId="57a4789ccdc57435" providerId="LiveId" clId="{6AF9F994-649C-4351-96E7-DC7B115C1D10}" dt="2022-12-09T06:25:12.672" v="13615" actId="14100"/>
          <ac:picMkLst>
            <pc:docMk/>
            <pc:sldMk cId="1631615063" sldId="414"/>
            <ac:picMk id="1026" creationId="{1C38E3C6-6EAB-4A77-8368-3A211353BA9A}"/>
          </ac:picMkLst>
        </pc:picChg>
      </pc:sldChg>
      <pc:sldChg chg="delSp modSp del mod">
        <pc:chgData name="Clement Galvier" userId="57a4789ccdc57435" providerId="LiveId" clId="{6AF9F994-649C-4351-96E7-DC7B115C1D10}" dt="2022-12-03T03:35:44.583" v="5634" actId="47"/>
        <pc:sldMkLst>
          <pc:docMk/>
          <pc:sldMk cId="176481074" sldId="415"/>
        </pc:sldMkLst>
        <pc:spChg chg="mod">
          <ac:chgData name="Clement Galvier" userId="57a4789ccdc57435" providerId="LiveId" clId="{6AF9F994-649C-4351-96E7-DC7B115C1D10}" dt="2022-12-01T14:02:44.675" v="4252" actId="20577"/>
          <ac:spMkLst>
            <pc:docMk/>
            <pc:sldMk cId="176481074" sldId="415"/>
            <ac:spMk id="4" creationId="{861DDBCC-5073-E64E-4F77-A49F12D7FD60}"/>
          </ac:spMkLst>
        </pc:spChg>
        <pc:picChg chg="del">
          <ac:chgData name="Clement Galvier" userId="57a4789ccdc57435" providerId="LiveId" clId="{6AF9F994-649C-4351-96E7-DC7B115C1D10}" dt="2022-12-03T01:40:24.145" v="4637" actId="478"/>
          <ac:picMkLst>
            <pc:docMk/>
            <pc:sldMk cId="176481074" sldId="415"/>
            <ac:picMk id="7" creationId="{55AD6B21-7691-A548-9D5A-55BC996D2950}"/>
          </ac:picMkLst>
        </pc:picChg>
      </pc:sldChg>
      <pc:sldChg chg="delSp modSp del mod">
        <pc:chgData name="Clement Galvier" userId="57a4789ccdc57435" providerId="LiveId" clId="{6AF9F994-649C-4351-96E7-DC7B115C1D10}" dt="2022-12-03T02:35:52.276" v="5132" actId="47"/>
        <pc:sldMkLst>
          <pc:docMk/>
          <pc:sldMk cId="207741733" sldId="416"/>
        </pc:sldMkLst>
        <pc:spChg chg="mod">
          <ac:chgData name="Clement Galvier" userId="57a4789ccdc57435" providerId="LiveId" clId="{6AF9F994-649C-4351-96E7-DC7B115C1D10}" dt="2022-11-19T00:45:01.646" v="1859" actId="20577"/>
          <ac:spMkLst>
            <pc:docMk/>
            <pc:sldMk cId="207741733" sldId="416"/>
            <ac:spMk id="4" creationId="{861DDBCC-5073-E64E-4F77-A49F12D7FD60}"/>
          </ac:spMkLst>
        </pc:spChg>
        <pc:picChg chg="del">
          <ac:chgData name="Clement Galvier" userId="57a4789ccdc57435" providerId="LiveId" clId="{6AF9F994-649C-4351-96E7-DC7B115C1D10}" dt="2022-12-03T01:40:40.097" v="4642" actId="478"/>
          <ac:picMkLst>
            <pc:docMk/>
            <pc:sldMk cId="207741733" sldId="416"/>
            <ac:picMk id="7" creationId="{55AD6B21-7691-A548-9D5A-55BC996D2950}"/>
          </ac:picMkLst>
        </pc:picChg>
      </pc:sldChg>
      <pc:sldChg chg="addSp delSp modSp del mod ord">
        <pc:chgData name="Clement Galvier" userId="57a4789ccdc57435" providerId="LiveId" clId="{6AF9F994-649C-4351-96E7-DC7B115C1D10}" dt="2022-12-03T03:35:34.203" v="5633" actId="47"/>
        <pc:sldMkLst>
          <pc:docMk/>
          <pc:sldMk cId="3933100869" sldId="417"/>
        </pc:sldMkLst>
        <pc:spChg chg="add del mod">
          <ac:chgData name="Clement Galvier" userId="57a4789ccdc57435" providerId="LiveId" clId="{6AF9F994-649C-4351-96E7-DC7B115C1D10}" dt="2022-12-03T03:03:31.876" v="5518" actId="21"/>
          <ac:spMkLst>
            <pc:docMk/>
            <pc:sldMk cId="3933100869" sldId="417"/>
            <ac:spMk id="2" creationId="{D9BE72A1-D866-8486-4ED8-165D4621EA0A}"/>
          </ac:spMkLst>
        </pc:spChg>
        <pc:spChg chg="add del mod">
          <ac:chgData name="Clement Galvier" userId="57a4789ccdc57435" providerId="LiveId" clId="{6AF9F994-649C-4351-96E7-DC7B115C1D10}" dt="2022-12-03T03:03:31.876" v="5518" actId="21"/>
          <ac:spMkLst>
            <pc:docMk/>
            <pc:sldMk cId="3933100869" sldId="417"/>
            <ac:spMk id="3" creationId="{342B1D76-08E7-3598-40E7-2A57D692846C}"/>
          </ac:spMkLst>
        </pc:spChg>
        <pc:spChg chg="add del mod">
          <ac:chgData name="Clement Galvier" userId="57a4789ccdc57435" providerId="LiveId" clId="{6AF9F994-649C-4351-96E7-DC7B115C1D10}" dt="2022-12-03T03:03:31.876" v="5518" actId="21"/>
          <ac:spMkLst>
            <pc:docMk/>
            <pc:sldMk cId="3933100869" sldId="417"/>
            <ac:spMk id="4" creationId="{80B49874-D77A-0D55-4747-0D348E5CDEE9}"/>
          </ac:spMkLst>
        </pc:spChg>
        <pc:spChg chg="del mod">
          <ac:chgData name="Clement Galvier" userId="57a4789ccdc57435" providerId="LiveId" clId="{6AF9F994-649C-4351-96E7-DC7B115C1D10}" dt="2022-12-01T13:42:58.391" v="4076" actId="478"/>
          <ac:spMkLst>
            <pc:docMk/>
            <pc:sldMk cId="3933100869" sldId="417"/>
            <ac:spMk id="4" creationId="{861DDBCC-5073-E64E-4F77-A49F12D7FD60}"/>
          </ac:spMkLst>
        </pc:spChg>
        <pc:spChg chg="add del mod">
          <ac:chgData name="Clement Galvier" userId="57a4789ccdc57435" providerId="LiveId" clId="{6AF9F994-649C-4351-96E7-DC7B115C1D10}" dt="2022-12-03T03:03:31.876" v="5518" actId="21"/>
          <ac:spMkLst>
            <pc:docMk/>
            <pc:sldMk cId="3933100869" sldId="417"/>
            <ac:spMk id="6" creationId="{A8D84A95-68A2-8029-1FFF-C7E41B336E50}"/>
          </ac:spMkLst>
        </pc:spChg>
        <pc:spChg chg="add mod">
          <ac:chgData name="Clement Galvier" userId="57a4789ccdc57435" providerId="LiveId" clId="{6AF9F994-649C-4351-96E7-DC7B115C1D10}" dt="2022-12-03T02:50:27.662" v="5263" actId="14100"/>
          <ac:spMkLst>
            <pc:docMk/>
            <pc:sldMk cId="3933100869" sldId="417"/>
            <ac:spMk id="8" creationId="{B7D972CE-4CF7-FBAD-512C-0084794A7371}"/>
          </ac:spMkLst>
        </pc:spChg>
        <pc:spChg chg="add mod">
          <ac:chgData name="Clement Galvier" userId="57a4789ccdc57435" providerId="LiveId" clId="{6AF9F994-649C-4351-96E7-DC7B115C1D10}" dt="2022-12-03T01:51:51.882" v="5105" actId="14100"/>
          <ac:spMkLst>
            <pc:docMk/>
            <pc:sldMk cId="3933100869" sldId="417"/>
            <ac:spMk id="9" creationId="{EDB3A055-EEBC-902E-7CCB-EA4D026DA0DD}"/>
          </ac:spMkLst>
        </pc:spChg>
        <pc:picChg chg="add del mod">
          <ac:chgData name="Clement Galvier" userId="57a4789ccdc57435" providerId="LiveId" clId="{6AF9F994-649C-4351-96E7-DC7B115C1D10}" dt="2022-12-01T13:44:10.818" v="4098" actId="478"/>
          <ac:picMkLst>
            <pc:docMk/>
            <pc:sldMk cId="3933100869" sldId="417"/>
            <ac:picMk id="2" creationId="{5A014ABF-274F-A2E6-6969-55349ABC6214}"/>
          </ac:picMkLst>
        </pc:picChg>
        <pc:picChg chg="add del mod">
          <ac:chgData name="Clement Galvier" userId="57a4789ccdc57435" providerId="LiveId" clId="{6AF9F994-649C-4351-96E7-DC7B115C1D10}" dt="2022-12-01T13:44:10.818" v="4098" actId="478"/>
          <ac:picMkLst>
            <pc:docMk/>
            <pc:sldMk cId="3933100869" sldId="417"/>
            <ac:picMk id="3" creationId="{EFC52FF1-1190-957C-1C35-157D155660D5}"/>
          </ac:picMkLst>
        </pc:picChg>
        <pc:picChg chg="add del mod">
          <ac:chgData name="Clement Galvier" userId="57a4789ccdc57435" providerId="LiveId" clId="{6AF9F994-649C-4351-96E7-DC7B115C1D10}" dt="2022-12-01T13:44:10.818" v="4098" actId="478"/>
          <ac:picMkLst>
            <pc:docMk/>
            <pc:sldMk cId="3933100869" sldId="417"/>
            <ac:picMk id="6" creationId="{454DDD0C-89BA-C32C-58AE-AB223AE19F6C}"/>
          </ac:picMkLst>
        </pc:picChg>
        <pc:picChg chg="del">
          <ac:chgData name="Clement Galvier" userId="57a4789ccdc57435" providerId="LiveId" clId="{6AF9F994-649C-4351-96E7-DC7B115C1D10}" dt="2022-12-03T01:40:38.545" v="4641" actId="478"/>
          <ac:picMkLst>
            <pc:docMk/>
            <pc:sldMk cId="3933100869" sldId="417"/>
            <ac:picMk id="7" creationId="{55AD6B21-7691-A548-9D5A-55BC996D2950}"/>
          </ac:picMkLst>
        </pc:picChg>
        <pc:picChg chg="add del mod">
          <ac:chgData name="Clement Galvier" userId="57a4789ccdc57435" providerId="LiveId" clId="{6AF9F994-649C-4351-96E7-DC7B115C1D10}" dt="2022-12-01T13:44:10.818" v="4098" actId="478"/>
          <ac:picMkLst>
            <pc:docMk/>
            <pc:sldMk cId="3933100869" sldId="417"/>
            <ac:picMk id="8" creationId="{CBCE4F70-8BCF-518D-4972-96D40152FCD6}"/>
          </ac:picMkLst>
        </pc:picChg>
        <pc:picChg chg="add del mod">
          <ac:chgData name="Clement Galvier" userId="57a4789ccdc57435" providerId="LiveId" clId="{6AF9F994-649C-4351-96E7-DC7B115C1D10}" dt="2022-12-01T13:44:10.818" v="4098" actId="478"/>
          <ac:picMkLst>
            <pc:docMk/>
            <pc:sldMk cId="3933100869" sldId="417"/>
            <ac:picMk id="9" creationId="{F0432DE1-D8B4-0D78-BBCF-8A43D1B22066}"/>
          </ac:picMkLst>
        </pc:picChg>
        <pc:picChg chg="add del mod">
          <ac:chgData name="Clement Galvier" userId="57a4789ccdc57435" providerId="LiveId" clId="{6AF9F994-649C-4351-96E7-DC7B115C1D10}" dt="2022-12-01T13:46:31.160" v="4108" actId="478"/>
          <ac:picMkLst>
            <pc:docMk/>
            <pc:sldMk cId="3933100869" sldId="417"/>
            <ac:picMk id="10" creationId="{B1BD596E-F570-44E1-8EEF-BF13F2811DA6}"/>
          </ac:picMkLst>
        </pc:picChg>
        <pc:picChg chg="add del mod">
          <ac:chgData name="Clement Galvier" userId="57a4789ccdc57435" providerId="LiveId" clId="{6AF9F994-649C-4351-96E7-DC7B115C1D10}" dt="2022-12-03T03:03:31.876" v="5518" actId="21"/>
          <ac:picMkLst>
            <pc:docMk/>
            <pc:sldMk cId="3933100869" sldId="417"/>
            <ac:picMk id="4098" creationId="{7E1D496E-EDDF-53BC-D405-67B0F441D13E}"/>
          </ac:picMkLst>
        </pc:picChg>
        <pc:picChg chg="add del mod">
          <ac:chgData name="Clement Galvier" userId="57a4789ccdc57435" providerId="LiveId" clId="{6AF9F994-649C-4351-96E7-DC7B115C1D10}" dt="2022-12-03T03:03:31.876" v="5518" actId="21"/>
          <ac:picMkLst>
            <pc:docMk/>
            <pc:sldMk cId="3933100869" sldId="417"/>
            <ac:picMk id="4100" creationId="{B1F94FF2-0A46-4CD1-1B59-222B8B3DAA45}"/>
          </ac:picMkLst>
        </pc:picChg>
        <pc:picChg chg="add del mod">
          <ac:chgData name="Clement Galvier" userId="57a4789ccdc57435" providerId="LiveId" clId="{6AF9F994-649C-4351-96E7-DC7B115C1D10}" dt="2022-12-01T13:48:16.724" v="4115" actId="478"/>
          <ac:picMkLst>
            <pc:docMk/>
            <pc:sldMk cId="3933100869" sldId="417"/>
            <ac:picMk id="4102" creationId="{1C1DE231-F796-B7D2-E345-1825CCBB5DEF}"/>
          </ac:picMkLst>
        </pc:picChg>
        <pc:picChg chg="add del mod">
          <ac:chgData name="Clement Galvier" userId="57a4789ccdc57435" providerId="LiveId" clId="{6AF9F994-649C-4351-96E7-DC7B115C1D10}" dt="2022-12-03T03:03:31.876" v="5518" actId="21"/>
          <ac:picMkLst>
            <pc:docMk/>
            <pc:sldMk cId="3933100869" sldId="417"/>
            <ac:picMk id="4104" creationId="{D77A8CD5-9C55-7DF7-00E2-E0672D7EB347}"/>
          </ac:picMkLst>
        </pc:picChg>
        <pc:picChg chg="add del mod">
          <ac:chgData name="Clement Galvier" userId="57a4789ccdc57435" providerId="LiveId" clId="{6AF9F994-649C-4351-96E7-DC7B115C1D10}" dt="2022-12-03T03:03:31.876" v="5518" actId="21"/>
          <ac:picMkLst>
            <pc:docMk/>
            <pc:sldMk cId="3933100869" sldId="417"/>
            <ac:picMk id="4106" creationId="{6CF7579F-1A6A-6585-B958-1D4033BC58C9}"/>
          </ac:picMkLst>
        </pc:picChg>
        <pc:picChg chg="add del mod">
          <ac:chgData name="Clement Galvier" userId="57a4789ccdc57435" providerId="LiveId" clId="{6AF9F994-649C-4351-96E7-DC7B115C1D10}" dt="2022-12-03T03:03:31.876" v="5518" actId="21"/>
          <ac:picMkLst>
            <pc:docMk/>
            <pc:sldMk cId="3933100869" sldId="417"/>
            <ac:picMk id="4108" creationId="{B493562E-3C7B-AE37-C7EC-82AC4D311E34}"/>
          </ac:picMkLst>
        </pc:picChg>
      </pc:sldChg>
      <pc:sldChg chg="addSp delSp modSp add del mod">
        <pc:chgData name="Clement Galvier" userId="57a4789ccdc57435" providerId="LiveId" clId="{6AF9F994-649C-4351-96E7-DC7B115C1D10}" dt="2022-12-03T01:49:06.987" v="4942" actId="47"/>
        <pc:sldMkLst>
          <pc:docMk/>
          <pc:sldMk cId="4119998127" sldId="418"/>
        </pc:sldMkLst>
        <pc:spChg chg="del">
          <ac:chgData name="Clement Galvier" userId="57a4789ccdc57435" providerId="LiveId" clId="{6AF9F994-649C-4351-96E7-DC7B115C1D10}" dt="2022-11-11T01:39:06.882" v="28" actId="478"/>
          <ac:spMkLst>
            <pc:docMk/>
            <pc:sldMk cId="4119998127" sldId="418"/>
            <ac:spMk id="4" creationId="{861DDBCC-5073-E64E-4F77-A49F12D7FD60}"/>
          </ac:spMkLst>
        </pc:spChg>
        <pc:spChg chg="mod">
          <ac:chgData name="Clement Galvier" userId="57a4789ccdc57435" providerId="LiveId" clId="{6AF9F994-649C-4351-96E7-DC7B115C1D10}" dt="2022-11-11T01:40:59.820" v="255" actId="20577"/>
          <ac:spMkLst>
            <pc:docMk/>
            <pc:sldMk cId="4119998127" sldId="418"/>
            <ac:spMk id="5" creationId="{9C3A0B22-8417-A384-AC1E-EF1D2D2AEA95}"/>
          </ac:spMkLst>
        </pc:spChg>
        <pc:spChg chg="add mod">
          <ac:chgData name="Clement Galvier" userId="57a4789ccdc57435" providerId="LiveId" clId="{6AF9F994-649C-4351-96E7-DC7B115C1D10}" dt="2022-11-12T01:33:30.195" v="493" actId="20577"/>
          <ac:spMkLst>
            <pc:docMk/>
            <pc:sldMk cId="4119998127" sldId="418"/>
            <ac:spMk id="6" creationId="{14377EE1-6E90-3D44-3D04-3EA031DF240E}"/>
          </ac:spMkLst>
        </pc:spChg>
        <pc:picChg chg="add mod modCrop">
          <ac:chgData name="Clement Galvier" userId="57a4789ccdc57435" providerId="LiveId" clId="{6AF9F994-649C-4351-96E7-DC7B115C1D10}" dt="2022-11-11T01:41:16.011" v="287" actId="1036"/>
          <ac:picMkLst>
            <pc:docMk/>
            <pc:sldMk cId="4119998127" sldId="418"/>
            <ac:picMk id="3" creationId="{17A1D116-AB82-8143-CB5F-D4CF52326CD8}"/>
          </ac:picMkLst>
        </pc:picChg>
        <pc:picChg chg="del">
          <ac:chgData name="Clement Galvier" userId="57a4789ccdc57435" providerId="LiveId" clId="{6AF9F994-649C-4351-96E7-DC7B115C1D10}" dt="2022-12-03T01:40:48.053" v="4644" actId="478"/>
          <ac:picMkLst>
            <pc:docMk/>
            <pc:sldMk cId="4119998127" sldId="418"/>
            <ac:picMk id="7" creationId="{55AD6B21-7691-A548-9D5A-55BC996D2950}"/>
          </ac:picMkLst>
        </pc:picChg>
      </pc:sldChg>
      <pc:sldChg chg="addSp delSp modSp add del mod">
        <pc:chgData name="Clement Galvier" userId="57a4789ccdc57435" providerId="LiveId" clId="{6AF9F994-649C-4351-96E7-DC7B115C1D10}" dt="2022-12-03T02:56:20.853" v="5265" actId="47"/>
        <pc:sldMkLst>
          <pc:docMk/>
          <pc:sldMk cId="2159809874" sldId="419"/>
        </pc:sldMkLst>
        <pc:spChg chg="add del mod">
          <ac:chgData name="Clement Galvier" userId="57a4789ccdc57435" providerId="LiveId" clId="{6AF9F994-649C-4351-96E7-DC7B115C1D10}" dt="2022-12-03T02:37:58.665" v="5134" actId="478"/>
          <ac:spMkLst>
            <pc:docMk/>
            <pc:sldMk cId="2159809874" sldId="419"/>
            <ac:spMk id="2" creationId="{6633DA59-FB31-A87B-5B11-A4946288C96F}"/>
          </ac:spMkLst>
        </pc:spChg>
        <pc:spChg chg="mod">
          <ac:chgData name="Clement Galvier" userId="57a4789ccdc57435" providerId="LiveId" clId="{6AF9F994-649C-4351-96E7-DC7B115C1D10}" dt="2022-12-03T02:46:54.957" v="5258" actId="20577"/>
          <ac:spMkLst>
            <pc:docMk/>
            <pc:sldMk cId="2159809874" sldId="419"/>
            <ac:spMk id="5" creationId="{9C3A0B22-8417-A384-AC1E-EF1D2D2AEA95}"/>
          </ac:spMkLst>
        </pc:spChg>
        <pc:spChg chg="del">
          <ac:chgData name="Clement Galvier" userId="57a4789ccdc57435" providerId="LiveId" clId="{6AF9F994-649C-4351-96E7-DC7B115C1D10}" dt="2022-11-12T01:33:41.908" v="495" actId="478"/>
          <ac:spMkLst>
            <pc:docMk/>
            <pc:sldMk cId="2159809874" sldId="419"/>
            <ac:spMk id="6" creationId="{14377EE1-6E90-3D44-3D04-3EA031DF240E}"/>
          </ac:spMkLst>
        </pc:spChg>
        <pc:picChg chg="del">
          <ac:chgData name="Clement Galvier" userId="57a4789ccdc57435" providerId="LiveId" clId="{6AF9F994-649C-4351-96E7-DC7B115C1D10}" dt="2022-11-12T01:33:41.908" v="495" actId="478"/>
          <ac:picMkLst>
            <pc:docMk/>
            <pc:sldMk cId="2159809874" sldId="419"/>
            <ac:picMk id="3" creationId="{17A1D116-AB82-8143-CB5F-D4CF52326CD8}"/>
          </ac:picMkLst>
        </pc:picChg>
        <pc:picChg chg="del">
          <ac:chgData name="Clement Galvier" userId="57a4789ccdc57435" providerId="LiveId" clId="{6AF9F994-649C-4351-96E7-DC7B115C1D10}" dt="2022-12-03T01:40:49.684" v="4645" actId="478"/>
          <ac:picMkLst>
            <pc:docMk/>
            <pc:sldMk cId="2159809874" sldId="419"/>
            <ac:picMk id="7" creationId="{55AD6B21-7691-A548-9D5A-55BC996D2950}"/>
          </ac:picMkLst>
        </pc:picChg>
      </pc:sldChg>
      <pc:sldChg chg="delSp modSp add del mod">
        <pc:chgData name="Clement Galvier" userId="57a4789ccdc57435" providerId="LiveId" clId="{6AF9F994-649C-4351-96E7-DC7B115C1D10}" dt="2022-12-03T02:37:51.980" v="5133" actId="47"/>
        <pc:sldMkLst>
          <pc:docMk/>
          <pc:sldMk cId="830822589" sldId="420"/>
        </pc:sldMkLst>
        <pc:spChg chg="mod">
          <ac:chgData name="Clement Galvier" userId="57a4789ccdc57435" providerId="LiveId" clId="{6AF9F994-649C-4351-96E7-DC7B115C1D10}" dt="2022-11-19T02:20:16.441" v="2932" actId="113"/>
          <ac:spMkLst>
            <pc:docMk/>
            <pc:sldMk cId="830822589" sldId="420"/>
            <ac:spMk id="2" creationId="{6633DA59-FB31-A87B-5B11-A4946288C96F}"/>
          </ac:spMkLst>
        </pc:spChg>
        <pc:picChg chg="del">
          <ac:chgData name="Clement Galvier" userId="57a4789ccdc57435" providerId="LiveId" clId="{6AF9F994-649C-4351-96E7-DC7B115C1D10}" dt="2022-12-03T01:40:51.173" v="4646" actId="478"/>
          <ac:picMkLst>
            <pc:docMk/>
            <pc:sldMk cId="830822589" sldId="420"/>
            <ac:picMk id="7" creationId="{55AD6B21-7691-A548-9D5A-55BC996D2950}"/>
          </ac:picMkLst>
        </pc:picChg>
      </pc:sldChg>
      <pc:sldChg chg="addSp delSp modSp add mod modTransition modClrScheme chgLayout">
        <pc:chgData name="Clement Galvier" userId="57a4789ccdc57435" providerId="LiveId" clId="{6AF9F994-649C-4351-96E7-DC7B115C1D10}" dt="2022-12-09T13:28:30.573" v="15678" actId="1076"/>
        <pc:sldMkLst>
          <pc:docMk/>
          <pc:sldMk cId="3779234498" sldId="421"/>
        </pc:sldMkLst>
        <pc:spChg chg="add del mod">
          <ac:chgData name="Clement Galvier" userId="57a4789ccdc57435" providerId="LiveId" clId="{6AF9F994-649C-4351-96E7-DC7B115C1D10}" dt="2022-12-03T01:41:22.427" v="4653" actId="478"/>
          <ac:spMkLst>
            <pc:docMk/>
            <pc:sldMk cId="3779234498" sldId="421"/>
            <ac:spMk id="2" creationId="{6633DA59-FB31-A87B-5B11-A4946288C96F}"/>
          </ac:spMkLst>
        </pc:spChg>
        <pc:spChg chg="add mod">
          <ac:chgData name="Clement Galvier" userId="57a4789ccdc57435" providerId="LiveId" clId="{6AF9F994-649C-4351-96E7-DC7B115C1D10}" dt="2022-12-09T13:28:27.904" v="15677" actId="1076"/>
          <ac:spMkLst>
            <pc:docMk/>
            <pc:sldMk cId="3779234498" sldId="421"/>
            <ac:spMk id="3" creationId="{3E74F291-A96D-C006-C40C-2DE2BF184193}"/>
          </ac:spMkLst>
        </pc:spChg>
        <pc:spChg chg="add del mod">
          <ac:chgData name="Clement Galvier" userId="57a4789ccdc57435" providerId="LiveId" clId="{6AF9F994-649C-4351-96E7-DC7B115C1D10}" dt="2022-12-09T13:28:21.302" v="15676" actId="478"/>
          <ac:spMkLst>
            <pc:docMk/>
            <pc:sldMk cId="3779234498" sldId="421"/>
            <ac:spMk id="4" creationId="{AEFE8AC8-18DA-6255-F251-B90688262978}"/>
          </ac:spMkLst>
        </pc:spChg>
        <pc:spChg chg="mod">
          <ac:chgData name="Clement Galvier" userId="57a4789ccdc57435" providerId="LiveId" clId="{6AF9F994-649C-4351-96E7-DC7B115C1D10}" dt="2022-12-03T01:41:30.590" v="4665" actId="20577"/>
          <ac:spMkLst>
            <pc:docMk/>
            <pc:sldMk cId="3779234498" sldId="421"/>
            <ac:spMk id="5" creationId="{9C3A0B22-8417-A384-AC1E-EF1D2D2AEA95}"/>
          </ac:spMkLst>
        </pc:spChg>
        <pc:spChg chg="add mod">
          <ac:chgData name="Clement Galvier" userId="57a4789ccdc57435" providerId="LiveId" clId="{6AF9F994-649C-4351-96E7-DC7B115C1D10}" dt="2022-12-09T13:28:30.573" v="15678" actId="1076"/>
          <ac:spMkLst>
            <pc:docMk/>
            <pc:sldMk cId="3779234498" sldId="421"/>
            <ac:spMk id="6" creationId="{D110CF5D-EE73-49D0-5666-3F5D322BCE26}"/>
          </ac:spMkLst>
        </pc:spChg>
        <pc:spChg chg="add del mod">
          <ac:chgData name="Clement Galvier" userId="57a4789ccdc57435" providerId="LiveId" clId="{6AF9F994-649C-4351-96E7-DC7B115C1D10}" dt="2022-12-03T01:43:43.048" v="4849" actId="478"/>
          <ac:spMkLst>
            <pc:docMk/>
            <pc:sldMk cId="3779234498" sldId="421"/>
            <ac:spMk id="8" creationId="{A2B6166A-E27A-D46A-C1C8-DF3D8C01CB7B}"/>
          </ac:spMkLst>
        </pc:spChg>
        <pc:picChg chg="del">
          <ac:chgData name="Clement Galvier" userId="57a4789ccdc57435" providerId="LiveId" clId="{6AF9F994-649C-4351-96E7-DC7B115C1D10}" dt="2022-12-03T01:40:54.079" v="4648" actId="478"/>
          <ac:picMkLst>
            <pc:docMk/>
            <pc:sldMk cId="3779234498" sldId="421"/>
            <ac:picMk id="7" creationId="{55AD6B21-7691-A548-9D5A-55BC996D2950}"/>
          </ac:picMkLst>
        </pc:picChg>
      </pc:sldChg>
      <pc:sldChg chg="delSp modSp add del mod">
        <pc:chgData name="Clement Galvier" userId="57a4789ccdc57435" providerId="LiveId" clId="{6AF9F994-649C-4351-96E7-DC7B115C1D10}" dt="2022-12-03T02:37:51.980" v="5133" actId="47"/>
        <pc:sldMkLst>
          <pc:docMk/>
          <pc:sldMk cId="2277769592" sldId="422"/>
        </pc:sldMkLst>
        <pc:spChg chg="mod">
          <ac:chgData name="Clement Galvier" userId="57a4789ccdc57435" providerId="LiveId" clId="{6AF9F994-649C-4351-96E7-DC7B115C1D10}" dt="2022-11-19T03:21:17.383" v="3226" actId="20577"/>
          <ac:spMkLst>
            <pc:docMk/>
            <pc:sldMk cId="2277769592" sldId="422"/>
            <ac:spMk id="2" creationId="{6633DA59-FB31-A87B-5B11-A4946288C96F}"/>
          </ac:spMkLst>
        </pc:spChg>
        <pc:picChg chg="del">
          <ac:chgData name="Clement Galvier" userId="57a4789ccdc57435" providerId="LiveId" clId="{6AF9F994-649C-4351-96E7-DC7B115C1D10}" dt="2022-12-03T01:40:52.665" v="4647" actId="478"/>
          <ac:picMkLst>
            <pc:docMk/>
            <pc:sldMk cId="2277769592" sldId="422"/>
            <ac:picMk id="7" creationId="{55AD6B21-7691-A548-9D5A-55BC996D2950}"/>
          </ac:picMkLst>
        </pc:picChg>
      </pc:sldChg>
      <pc:sldChg chg="addSp delSp modSp add del mod ord modTransition setBg modClrScheme delDesignElem modShow chgLayout">
        <pc:chgData name="Clement Galvier" userId="57a4789ccdc57435" providerId="LiveId" clId="{6AF9F994-649C-4351-96E7-DC7B115C1D10}" dt="2022-12-09T13:19:54.530" v="15497" actId="47"/>
        <pc:sldMkLst>
          <pc:docMk/>
          <pc:sldMk cId="2440708874" sldId="423"/>
        </pc:sldMkLst>
        <pc:spChg chg="add del mod">
          <ac:chgData name="Clement Galvier" userId="57a4789ccdc57435" providerId="LiveId" clId="{6AF9F994-649C-4351-96E7-DC7B115C1D10}" dt="2022-12-03T02:31:16.450" v="5129" actId="478"/>
          <ac:spMkLst>
            <pc:docMk/>
            <pc:sldMk cId="2440708874" sldId="423"/>
            <ac:spMk id="2" creationId="{4ED3610D-64BF-76C4-1EC1-90B4F91B6EF8}"/>
          </ac:spMkLst>
        </pc:spChg>
        <pc:spChg chg="del">
          <ac:chgData name="Clement Galvier" userId="57a4789ccdc57435" providerId="LiveId" clId="{6AF9F994-649C-4351-96E7-DC7B115C1D10}" dt="2022-11-22T13:21:58.785" v="3246" actId="478"/>
          <ac:spMkLst>
            <pc:docMk/>
            <pc:sldMk cId="2440708874" sldId="423"/>
            <ac:spMk id="2" creationId="{6633DA59-FB31-A87B-5B11-A4946288C96F}"/>
          </ac:spMkLst>
        </pc:spChg>
        <pc:spChg chg="add mod">
          <ac:chgData name="Clement Galvier" userId="57a4789ccdc57435" providerId="LiveId" clId="{6AF9F994-649C-4351-96E7-DC7B115C1D10}" dt="2022-12-03T09:33:27.544" v="5794"/>
          <ac:spMkLst>
            <pc:docMk/>
            <pc:sldMk cId="2440708874" sldId="423"/>
            <ac:spMk id="4" creationId="{49C117EF-0C1E-4C66-3CD6-B88284556D31}"/>
          </ac:spMkLst>
        </pc:spChg>
        <pc:spChg chg="mod">
          <ac:chgData name="Clement Galvier" userId="57a4789ccdc57435" providerId="LiveId" clId="{6AF9F994-649C-4351-96E7-DC7B115C1D10}" dt="2022-12-03T09:21:16.889" v="5653" actId="26606"/>
          <ac:spMkLst>
            <pc:docMk/>
            <pc:sldMk cId="2440708874" sldId="423"/>
            <ac:spMk id="5" creationId="{9C3A0B22-8417-A384-AC1E-EF1D2D2AEA95}"/>
          </ac:spMkLst>
        </pc:spChg>
        <pc:spChg chg="add mod">
          <ac:chgData name="Clement Galvier" userId="57a4789ccdc57435" providerId="LiveId" clId="{6AF9F994-649C-4351-96E7-DC7B115C1D10}" dt="2022-12-03T09:35:41.279" v="5863" actId="21"/>
          <ac:spMkLst>
            <pc:docMk/>
            <pc:sldMk cId="2440708874" sldId="423"/>
            <ac:spMk id="6" creationId="{9D3702B9-22CD-FA89-59FB-2BEAB6E529E1}"/>
          </ac:spMkLst>
        </pc:spChg>
        <pc:spChg chg="add del">
          <ac:chgData name="Clement Galvier" userId="57a4789ccdc57435" providerId="LiveId" clId="{6AF9F994-649C-4351-96E7-DC7B115C1D10}" dt="2022-12-03T09:28:34.143" v="5665"/>
          <ac:spMkLst>
            <pc:docMk/>
            <pc:sldMk cId="2440708874" sldId="423"/>
            <ac:spMk id="10" creationId="{C2579DAE-C141-48DB-810E-C070C300819E}"/>
          </ac:spMkLst>
        </pc:spChg>
        <pc:spChg chg="add del">
          <ac:chgData name="Clement Galvier" userId="57a4789ccdc57435" providerId="LiveId" clId="{6AF9F994-649C-4351-96E7-DC7B115C1D10}" dt="2022-12-03T09:28:34.143" v="5665"/>
          <ac:spMkLst>
            <pc:docMk/>
            <pc:sldMk cId="2440708874" sldId="423"/>
            <ac:spMk id="12" creationId="{02FD90C3-6350-4D5B-9738-6E94EDF30F74}"/>
          </ac:spMkLst>
        </pc:spChg>
        <pc:grpChg chg="add del mod">
          <ac:chgData name="Clement Galvier" userId="57a4789ccdc57435" providerId="LiveId" clId="{6AF9F994-649C-4351-96E7-DC7B115C1D10}" dt="2022-12-03T09:35:45.779" v="5865" actId="478"/>
          <ac:grpSpMkLst>
            <pc:docMk/>
            <pc:sldMk cId="2440708874" sldId="423"/>
            <ac:grpSpMk id="2" creationId="{D9D06304-BAA1-4CC4-23AB-EDE61B705FB2}"/>
          </ac:grpSpMkLst>
        </pc:grpChg>
        <pc:graphicFrameChg chg="add mod modGraphic">
          <ac:chgData name="Clement Galvier" userId="57a4789ccdc57435" providerId="LiveId" clId="{6AF9F994-649C-4351-96E7-DC7B115C1D10}" dt="2022-12-08T09:53:10.114" v="8923" actId="20577"/>
          <ac:graphicFrameMkLst>
            <pc:docMk/>
            <pc:sldMk cId="2440708874" sldId="423"/>
            <ac:graphicFrameMk id="3" creationId="{CE7394CF-5335-9D05-0750-E4F998FFAA6C}"/>
          </ac:graphicFrameMkLst>
        </pc:graphicFrameChg>
        <pc:picChg chg="del">
          <ac:chgData name="Clement Galvier" userId="57a4789ccdc57435" providerId="LiveId" clId="{6AF9F994-649C-4351-96E7-DC7B115C1D10}" dt="2022-12-03T01:40:32.685" v="4639" actId="478"/>
          <ac:picMkLst>
            <pc:docMk/>
            <pc:sldMk cId="2440708874" sldId="423"/>
            <ac:picMk id="7" creationId="{55AD6B21-7691-A548-9D5A-55BC996D2950}"/>
          </ac:picMkLst>
        </pc:picChg>
        <pc:cxnChg chg="add del mod">
          <ac:chgData name="Clement Galvier" userId="57a4789ccdc57435" providerId="LiveId" clId="{6AF9F994-649C-4351-96E7-DC7B115C1D10}" dt="2022-12-03T09:35:48.115" v="5866" actId="478"/>
          <ac:cxnSpMkLst>
            <pc:docMk/>
            <pc:sldMk cId="2440708874" sldId="423"/>
            <ac:cxnSpMk id="8" creationId="{E4EE9353-A7E1-E618-CE17-4A8A19007194}"/>
          </ac:cxnSpMkLst>
        </pc:cxnChg>
        <pc:cxnChg chg="add del mod">
          <ac:chgData name="Clement Galvier" userId="57a4789ccdc57435" providerId="LiveId" clId="{6AF9F994-649C-4351-96E7-DC7B115C1D10}" dt="2022-12-03T09:35:49.968" v="5867" actId="478"/>
          <ac:cxnSpMkLst>
            <pc:docMk/>
            <pc:sldMk cId="2440708874" sldId="423"/>
            <ac:cxnSpMk id="11" creationId="{133059E3-79EE-B3B5-B1AC-6BA6DCA0022C}"/>
          </ac:cxnSpMkLst>
        </pc:cxnChg>
      </pc:sldChg>
      <pc:sldChg chg="delSp modSp add mod modTransition modShow">
        <pc:chgData name="Clement Galvier" userId="57a4789ccdc57435" providerId="LiveId" clId="{6AF9F994-649C-4351-96E7-DC7B115C1D10}" dt="2022-12-09T12:30:15.990" v="15014"/>
        <pc:sldMkLst>
          <pc:docMk/>
          <pc:sldMk cId="1067764132" sldId="424"/>
        </pc:sldMkLst>
        <pc:spChg chg="mod">
          <ac:chgData name="Clement Galvier" userId="57a4789ccdc57435" providerId="LiveId" clId="{6AF9F994-649C-4351-96E7-DC7B115C1D10}" dt="2022-12-09T03:04:00.536" v="9951" actId="404"/>
          <ac:spMkLst>
            <pc:docMk/>
            <pc:sldMk cId="1067764132" sldId="424"/>
            <ac:spMk id="2" creationId="{6633DA59-FB31-A87B-5B11-A4946288C96F}"/>
          </ac:spMkLst>
        </pc:spChg>
        <pc:spChg chg="mod">
          <ac:chgData name="Clement Galvier" userId="57a4789ccdc57435" providerId="LiveId" clId="{6AF9F994-649C-4351-96E7-DC7B115C1D10}" dt="2022-11-30T14:37:15.445" v="3764" actId="20577"/>
          <ac:spMkLst>
            <pc:docMk/>
            <pc:sldMk cId="1067764132" sldId="424"/>
            <ac:spMk id="5" creationId="{9C3A0B22-8417-A384-AC1E-EF1D2D2AEA95}"/>
          </ac:spMkLst>
        </pc:spChg>
        <pc:picChg chg="del">
          <ac:chgData name="Clement Galvier" userId="57a4789ccdc57435" providerId="LiveId" clId="{6AF9F994-649C-4351-96E7-DC7B115C1D10}" dt="2022-12-03T01:41:01.516" v="4651" actId="478"/>
          <ac:picMkLst>
            <pc:docMk/>
            <pc:sldMk cId="1067764132" sldId="424"/>
            <ac:picMk id="7" creationId="{55AD6B21-7691-A548-9D5A-55BC996D2950}"/>
          </ac:picMkLst>
        </pc:picChg>
      </pc:sldChg>
      <pc:sldChg chg="addSp delSp modSp add del mod ord modClrScheme modAnim chgLayout">
        <pc:chgData name="Clement Galvier" userId="57a4789ccdc57435" providerId="LiveId" clId="{6AF9F994-649C-4351-96E7-DC7B115C1D10}" dt="2022-12-04T05:55:44.891" v="7854" actId="47"/>
        <pc:sldMkLst>
          <pc:docMk/>
          <pc:sldMk cId="1457968127" sldId="425"/>
        </pc:sldMkLst>
        <pc:spChg chg="add del mod">
          <ac:chgData name="Clement Galvier" userId="57a4789ccdc57435" providerId="LiveId" clId="{6AF9F994-649C-4351-96E7-DC7B115C1D10}" dt="2022-12-04T05:43:47.601" v="7731" actId="21"/>
          <ac:spMkLst>
            <pc:docMk/>
            <pc:sldMk cId="1457968127" sldId="425"/>
            <ac:spMk id="2" creationId="{7560A131-B9A7-06BD-1E62-28AEB0DA7B10}"/>
          </ac:spMkLst>
        </pc:spChg>
        <pc:spChg chg="add del">
          <ac:chgData name="Clement Galvier" userId="57a4789ccdc57435" providerId="LiveId" clId="{6AF9F994-649C-4351-96E7-DC7B115C1D10}" dt="2022-12-01T13:15:23.936" v="3979" actId="478"/>
          <ac:spMkLst>
            <pc:docMk/>
            <pc:sldMk cId="1457968127" sldId="425"/>
            <ac:spMk id="2" creationId="{A2766E4F-7D9D-0185-E104-104BBA1F0ADC}"/>
          </ac:spMkLst>
        </pc:spChg>
        <pc:spChg chg="add del mod">
          <ac:chgData name="Clement Galvier" userId="57a4789ccdc57435" providerId="LiveId" clId="{6AF9F994-649C-4351-96E7-DC7B115C1D10}" dt="2022-12-04T05:41:54.955" v="7660" actId="21"/>
          <ac:spMkLst>
            <pc:docMk/>
            <pc:sldMk cId="1457968127" sldId="425"/>
            <ac:spMk id="3" creationId="{471090BA-2346-5585-B40C-BA9A10C3FB5A}"/>
          </ac:spMkLst>
        </pc:spChg>
        <pc:spChg chg="add del mod">
          <ac:chgData name="Clement Galvier" userId="57a4789ccdc57435" providerId="LiveId" clId="{6AF9F994-649C-4351-96E7-DC7B115C1D10}" dt="2022-12-01T13:15:23.936" v="3979" actId="478"/>
          <ac:spMkLst>
            <pc:docMk/>
            <pc:sldMk cId="1457968127" sldId="425"/>
            <ac:spMk id="3" creationId="{BB4F3600-49C0-D953-C25C-D35342F9A502}"/>
          </ac:spMkLst>
        </pc:spChg>
        <pc:spChg chg="del">
          <ac:chgData name="Clement Galvier" userId="57a4789ccdc57435" providerId="LiveId" clId="{6AF9F994-649C-4351-96E7-DC7B115C1D10}" dt="2022-12-01T13:12:50.067" v="3969" actId="478"/>
          <ac:spMkLst>
            <pc:docMk/>
            <pc:sldMk cId="1457968127" sldId="425"/>
            <ac:spMk id="4" creationId="{861DDBCC-5073-E64E-4F77-A49F12D7FD60}"/>
          </ac:spMkLst>
        </pc:spChg>
        <pc:spChg chg="add del mod">
          <ac:chgData name="Clement Galvier" userId="57a4789ccdc57435" providerId="LiveId" clId="{6AF9F994-649C-4351-96E7-DC7B115C1D10}" dt="2022-12-04T05:43:32.832" v="7728" actId="21"/>
          <ac:spMkLst>
            <pc:docMk/>
            <pc:sldMk cId="1457968127" sldId="425"/>
            <ac:spMk id="4" creationId="{9A8CEF7A-7314-13A4-12E9-7D5B3DE71F21}"/>
          </ac:spMkLst>
        </pc:spChg>
        <pc:spChg chg="add del mod">
          <ac:chgData name="Clement Galvier" userId="57a4789ccdc57435" providerId="LiveId" clId="{6AF9F994-649C-4351-96E7-DC7B115C1D10}" dt="2022-12-01T13:15:23.936" v="3979" actId="478"/>
          <ac:spMkLst>
            <pc:docMk/>
            <pc:sldMk cId="1457968127" sldId="425"/>
            <ac:spMk id="6" creationId="{405F919E-2D08-B654-655E-8478497E2876}"/>
          </ac:spMkLst>
        </pc:spChg>
        <pc:spChg chg="add del mod">
          <ac:chgData name="Clement Galvier" userId="57a4789ccdc57435" providerId="LiveId" clId="{6AF9F994-649C-4351-96E7-DC7B115C1D10}" dt="2022-12-01T13:15:23.936" v="3979" actId="478"/>
          <ac:spMkLst>
            <pc:docMk/>
            <pc:sldMk cId="1457968127" sldId="425"/>
            <ac:spMk id="8" creationId="{87716492-2981-42B8-2174-239A8DCB5864}"/>
          </ac:spMkLst>
        </pc:spChg>
        <pc:spChg chg="add del mod">
          <ac:chgData name="Clement Galvier" userId="57a4789ccdc57435" providerId="LiveId" clId="{6AF9F994-649C-4351-96E7-DC7B115C1D10}" dt="2022-12-04T05:43:57.548" v="7734" actId="21"/>
          <ac:spMkLst>
            <pc:docMk/>
            <pc:sldMk cId="1457968127" sldId="425"/>
            <ac:spMk id="8" creationId="{D272ABCB-0FAD-055B-BDB0-548ADDBD4EB4}"/>
          </ac:spMkLst>
        </pc:spChg>
        <pc:spChg chg="add del mod">
          <ac:chgData name="Clement Galvier" userId="57a4789ccdc57435" providerId="LiveId" clId="{6AF9F994-649C-4351-96E7-DC7B115C1D10}" dt="2022-12-03T01:24:23.141" v="4631" actId="478"/>
          <ac:spMkLst>
            <pc:docMk/>
            <pc:sldMk cId="1457968127" sldId="425"/>
            <ac:spMk id="11" creationId="{CE89E75F-ECAF-7727-BE25-DAB6453FE9B0}"/>
          </ac:spMkLst>
        </pc:spChg>
        <pc:picChg chg="add del mod">
          <ac:chgData name="Clement Galvier" userId="57a4789ccdc57435" providerId="LiveId" clId="{6AF9F994-649C-4351-96E7-DC7B115C1D10}" dt="2022-12-03T01:22:41.236" v="4601" actId="478"/>
          <ac:picMkLst>
            <pc:docMk/>
            <pc:sldMk cId="1457968127" sldId="425"/>
            <ac:picMk id="6" creationId="{A800928B-E439-1CBD-BE1A-24FAA2F8AC36}"/>
          </ac:picMkLst>
        </pc:picChg>
        <pc:picChg chg="add del mod">
          <ac:chgData name="Clement Galvier" userId="57a4789ccdc57435" providerId="LiveId" clId="{6AF9F994-649C-4351-96E7-DC7B115C1D10}" dt="2022-12-04T05:43:57.548" v="7734" actId="21"/>
          <ac:picMkLst>
            <pc:docMk/>
            <pc:sldMk cId="1457968127" sldId="425"/>
            <ac:picMk id="7" creationId="{04B25411-9772-FC4C-3847-F25849EEB577}"/>
          </ac:picMkLst>
        </pc:picChg>
        <pc:picChg chg="del">
          <ac:chgData name="Clement Galvier" userId="57a4789ccdc57435" providerId="LiveId" clId="{6AF9F994-649C-4351-96E7-DC7B115C1D10}" dt="2022-12-01T13:55:11.463" v="4175" actId="478"/>
          <ac:picMkLst>
            <pc:docMk/>
            <pc:sldMk cId="1457968127" sldId="425"/>
            <ac:picMk id="7" creationId="{55AD6B21-7691-A548-9D5A-55BC996D2950}"/>
          </ac:picMkLst>
        </pc:picChg>
        <pc:picChg chg="add del mod">
          <ac:chgData name="Clement Galvier" userId="57a4789ccdc57435" providerId="LiveId" clId="{6AF9F994-649C-4351-96E7-DC7B115C1D10}" dt="2022-12-03T02:55:53.008" v="5264" actId="478"/>
          <ac:picMkLst>
            <pc:docMk/>
            <pc:sldMk cId="1457968127" sldId="425"/>
            <ac:picMk id="9" creationId="{57B88FF4-71D1-CBE3-6B9D-A4E7BC72F1F2}"/>
          </ac:picMkLst>
        </pc:picChg>
        <pc:picChg chg="add del mod">
          <ac:chgData name="Clement Galvier" userId="57a4789ccdc57435" providerId="LiveId" clId="{6AF9F994-649C-4351-96E7-DC7B115C1D10}" dt="2022-12-01T13:16:06.124" v="3990" actId="478"/>
          <ac:picMkLst>
            <pc:docMk/>
            <pc:sldMk cId="1457968127" sldId="425"/>
            <ac:picMk id="9" creationId="{D7C15CF7-F047-6576-4CC7-8D74D96AB91A}"/>
          </ac:picMkLst>
        </pc:picChg>
        <pc:picChg chg="add del mod">
          <ac:chgData name="Clement Galvier" userId="57a4789ccdc57435" providerId="LiveId" clId="{6AF9F994-649C-4351-96E7-DC7B115C1D10}" dt="2022-12-03T01:03:06.137" v="4339" actId="478"/>
          <ac:picMkLst>
            <pc:docMk/>
            <pc:sldMk cId="1457968127" sldId="425"/>
            <ac:picMk id="10" creationId="{44B99EC9-3EDF-171E-7328-B576D70634C1}"/>
          </ac:picMkLst>
        </pc:picChg>
        <pc:picChg chg="add del mod">
          <ac:chgData name="Clement Galvier" userId="57a4789ccdc57435" providerId="LiveId" clId="{6AF9F994-649C-4351-96E7-DC7B115C1D10}" dt="2022-12-04T05:43:32.832" v="7728" actId="21"/>
          <ac:picMkLst>
            <pc:docMk/>
            <pc:sldMk cId="1457968127" sldId="425"/>
            <ac:picMk id="1026" creationId="{93D450A6-8994-87AB-D5E6-4B138D571695}"/>
          </ac:picMkLst>
        </pc:picChg>
        <pc:picChg chg="add del mod">
          <ac:chgData name="Clement Galvier" userId="57a4789ccdc57435" providerId="LiveId" clId="{6AF9F994-649C-4351-96E7-DC7B115C1D10}" dt="2022-12-04T05:43:47.601" v="7731" actId="21"/>
          <ac:picMkLst>
            <pc:docMk/>
            <pc:sldMk cId="1457968127" sldId="425"/>
            <ac:picMk id="1028" creationId="{994EE27D-D683-68B1-2847-CA48CCD27E34}"/>
          </ac:picMkLst>
        </pc:picChg>
        <pc:picChg chg="add del mod">
          <ac:chgData name="Clement Galvier" userId="57a4789ccdc57435" providerId="LiveId" clId="{6AF9F994-649C-4351-96E7-DC7B115C1D10}" dt="2022-12-04T05:41:54.955" v="7660" actId="21"/>
          <ac:picMkLst>
            <pc:docMk/>
            <pc:sldMk cId="1457968127" sldId="425"/>
            <ac:picMk id="1030" creationId="{978A88D4-9134-DA05-753C-0F65C90A8DDB}"/>
          </ac:picMkLst>
        </pc:picChg>
        <pc:picChg chg="add del mod">
          <ac:chgData name="Clement Galvier" userId="57a4789ccdc57435" providerId="LiveId" clId="{6AF9F994-649C-4351-96E7-DC7B115C1D10}" dt="2022-12-01T13:18:15.636" v="4022" actId="21"/>
          <ac:picMkLst>
            <pc:docMk/>
            <pc:sldMk cId="1457968127" sldId="425"/>
            <ac:picMk id="1032" creationId="{E83A99DE-42B3-20FE-92EF-7A9CEE4F7B70}"/>
          </ac:picMkLst>
        </pc:picChg>
        <pc:picChg chg="add del mod">
          <ac:chgData name="Clement Galvier" userId="57a4789ccdc57435" providerId="LiveId" clId="{6AF9F994-649C-4351-96E7-DC7B115C1D10}" dt="2022-12-03T01:03:06.137" v="4339" actId="478"/>
          <ac:picMkLst>
            <pc:docMk/>
            <pc:sldMk cId="1457968127" sldId="425"/>
            <ac:picMk id="1034" creationId="{E77266E8-C33B-5CB4-2046-6DBA6D25CD18}"/>
          </ac:picMkLst>
        </pc:picChg>
        <pc:cxnChg chg="add del mod">
          <ac:chgData name="Clement Galvier" userId="57a4789ccdc57435" providerId="LiveId" clId="{6AF9F994-649C-4351-96E7-DC7B115C1D10}" dt="2022-12-03T01:02:48.562" v="4332" actId="478"/>
          <ac:cxnSpMkLst>
            <pc:docMk/>
            <pc:sldMk cId="1457968127" sldId="425"/>
            <ac:cxnSpMk id="12" creationId="{927E4056-4AD9-F5CF-5F7E-B95A5018C6F5}"/>
          </ac:cxnSpMkLst>
        </pc:cxnChg>
        <pc:cxnChg chg="add del mod">
          <ac:chgData name="Clement Galvier" userId="57a4789ccdc57435" providerId="LiveId" clId="{6AF9F994-649C-4351-96E7-DC7B115C1D10}" dt="2022-12-01T13:17:19.436" v="4004" actId="478"/>
          <ac:cxnSpMkLst>
            <pc:docMk/>
            <pc:sldMk cId="1457968127" sldId="425"/>
            <ac:cxnSpMk id="13" creationId="{0B976850-14EE-1385-D073-1E13DAC0997D}"/>
          </ac:cxnSpMkLst>
        </pc:cxnChg>
        <pc:cxnChg chg="add del mod">
          <ac:chgData name="Clement Galvier" userId="57a4789ccdc57435" providerId="LiveId" clId="{6AF9F994-649C-4351-96E7-DC7B115C1D10}" dt="2022-12-03T01:02:52.486" v="4333" actId="478"/>
          <ac:cxnSpMkLst>
            <pc:docMk/>
            <pc:sldMk cId="1457968127" sldId="425"/>
            <ac:cxnSpMk id="14" creationId="{AE6F6288-E9B3-4324-CE4A-7B9032C8C382}"/>
          </ac:cxnSpMkLst>
        </pc:cxnChg>
        <pc:cxnChg chg="add del mod">
          <ac:chgData name="Clement Galvier" userId="57a4789ccdc57435" providerId="LiveId" clId="{6AF9F994-649C-4351-96E7-DC7B115C1D10}" dt="2022-12-03T01:02:52.486" v="4333" actId="478"/>
          <ac:cxnSpMkLst>
            <pc:docMk/>
            <pc:sldMk cId="1457968127" sldId="425"/>
            <ac:cxnSpMk id="17" creationId="{D6D38812-D1FF-F5F6-EAC5-02E315AAB726}"/>
          </ac:cxnSpMkLst>
        </pc:cxnChg>
      </pc:sldChg>
      <pc:sldChg chg="addSp delSp modSp add del mod ord">
        <pc:chgData name="Clement Galvier" userId="57a4789ccdc57435" providerId="LiveId" clId="{6AF9F994-649C-4351-96E7-DC7B115C1D10}" dt="2022-12-03T02:38:11.945" v="5135" actId="47"/>
        <pc:sldMkLst>
          <pc:docMk/>
          <pc:sldMk cId="4134250122" sldId="426"/>
        </pc:sldMkLst>
        <pc:spChg chg="del">
          <ac:chgData name="Clement Galvier" userId="57a4789ccdc57435" providerId="LiveId" clId="{6AF9F994-649C-4351-96E7-DC7B115C1D10}" dt="2022-12-01T13:19:06.494" v="4039" actId="478"/>
          <ac:spMkLst>
            <pc:docMk/>
            <pc:sldMk cId="4134250122" sldId="426"/>
            <ac:spMk id="5" creationId="{9C3A0B22-8417-A384-AC1E-EF1D2D2AEA95}"/>
          </ac:spMkLst>
        </pc:spChg>
        <pc:picChg chg="del">
          <ac:chgData name="Clement Galvier" userId="57a4789ccdc57435" providerId="LiveId" clId="{6AF9F994-649C-4351-96E7-DC7B115C1D10}" dt="2022-12-01T13:18:24.035" v="4024" actId="478"/>
          <ac:picMkLst>
            <pc:docMk/>
            <pc:sldMk cId="4134250122" sldId="426"/>
            <ac:picMk id="7" creationId="{55AD6B21-7691-A548-9D5A-55BC996D2950}"/>
          </ac:picMkLst>
        </pc:picChg>
        <pc:picChg chg="del">
          <ac:chgData name="Clement Galvier" userId="57a4789ccdc57435" providerId="LiveId" clId="{6AF9F994-649C-4351-96E7-DC7B115C1D10}" dt="2022-12-01T13:18:24.035" v="4024" actId="478"/>
          <ac:picMkLst>
            <pc:docMk/>
            <pc:sldMk cId="4134250122" sldId="426"/>
            <ac:picMk id="10" creationId="{44B99EC9-3EDF-171E-7328-B576D70634C1}"/>
          </ac:picMkLst>
        </pc:picChg>
        <pc:picChg chg="del">
          <ac:chgData name="Clement Galvier" userId="57a4789ccdc57435" providerId="LiveId" clId="{6AF9F994-649C-4351-96E7-DC7B115C1D10}" dt="2022-12-01T13:18:24.035" v="4024" actId="478"/>
          <ac:picMkLst>
            <pc:docMk/>
            <pc:sldMk cId="4134250122" sldId="426"/>
            <ac:picMk id="1026" creationId="{93D450A6-8994-87AB-D5E6-4B138D571695}"/>
          </ac:picMkLst>
        </pc:picChg>
        <pc:picChg chg="del">
          <ac:chgData name="Clement Galvier" userId="57a4789ccdc57435" providerId="LiveId" clId="{6AF9F994-649C-4351-96E7-DC7B115C1D10}" dt="2022-12-01T13:18:24.035" v="4024" actId="478"/>
          <ac:picMkLst>
            <pc:docMk/>
            <pc:sldMk cId="4134250122" sldId="426"/>
            <ac:picMk id="1028" creationId="{994EE27D-D683-68B1-2847-CA48CCD27E34}"/>
          </ac:picMkLst>
        </pc:picChg>
        <pc:picChg chg="del">
          <ac:chgData name="Clement Galvier" userId="57a4789ccdc57435" providerId="LiveId" clId="{6AF9F994-649C-4351-96E7-DC7B115C1D10}" dt="2022-12-01T13:18:24.035" v="4024" actId="478"/>
          <ac:picMkLst>
            <pc:docMk/>
            <pc:sldMk cId="4134250122" sldId="426"/>
            <ac:picMk id="1030" creationId="{978A88D4-9134-DA05-753C-0F65C90A8DDB}"/>
          </ac:picMkLst>
        </pc:picChg>
        <pc:picChg chg="add mod">
          <ac:chgData name="Clement Galvier" userId="57a4789ccdc57435" providerId="LiveId" clId="{6AF9F994-649C-4351-96E7-DC7B115C1D10}" dt="2022-12-01T13:19:12.093" v="4041" actId="1076"/>
          <ac:picMkLst>
            <pc:docMk/>
            <pc:sldMk cId="4134250122" sldId="426"/>
            <ac:picMk id="3074" creationId="{BD66F648-381E-34E1-F588-177B9C8DC69D}"/>
          </ac:picMkLst>
        </pc:picChg>
        <pc:cxnChg chg="del">
          <ac:chgData name="Clement Galvier" userId="57a4789ccdc57435" providerId="LiveId" clId="{6AF9F994-649C-4351-96E7-DC7B115C1D10}" dt="2022-12-01T13:18:24.035" v="4024" actId="478"/>
          <ac:cxnSpMkLst>
            <pc:docMk/>
            <pc:sldMk cId="4134250122" sldId="426"/>
            <ac:cxnSpMk id="12" creationId="{927E4056-4AD9-F5CF-5F7E-B95A5018C6F5}"/>
          </ac:cxnSpMkLst>
        </pc:cxnChg>
        <pc:cxnChg chg="del">
          <ac:chgData name="Clement Galvier" userId="57a4789ccdc57435" providerId="LiveId" clId="{6AF9F994-649C-4351-96E7-DC7B115C1D10}" dt="2022-12-01T13:18:24.035" v="4024" actId="478"/>
          <ac:cxnSpMkLst>
            <pc:docMk/>
            <pc:sldMk cId="4134250122" sldId="426"/>
            <ac:cxnSpMk id="14" creationId="{AE6F6288-E9B3-4324-CE4A-7B9032C8C382}"/>
          </ac:cxnSpMkLst>
        </pc:cxnChg>
        <pc:cxnChg chg="del">
          <ac:chgData name="Clement Galvier" userId="57a4789ccdc57435" providerId="LiveId" clId="{6AF9F994-649C-4351-96E7-DC7B115C1D10}" dt="2022-12-01T13:18:24.035" v="4024" actId="478"/>
          <ac:cxnSpMkLst>
            <pc:docMk/>
            <pc:sldMk cId="4134250122" sldId="426"/>
            <ac:cxnSpMk id="17" creationId="{D6D38812-D1FF-F5F6-EAC5-02E315AAB726}"/>
          </ac:cxnSpMkLst>
        </pc:cxnChg>
      </pc:sldChg>
      <pc:sldChg chg="add del">
        <pc:chgData name="Clement Galvier" userId="57a4789ccdc57435" providerId="LiveId" clId="{6AF9F994-649C-4351-96E7-DC7B115C1D10}" dt="2022-12-01T13:18:31.385" v="4028"/>
        <pc:sldMkLst>
          <pc:docMk/>
          <pc:sldMk cId="2980412546" sldId="427"/>
        </pc:sldMkLst>
      </pc:sldChg>
      <pc:sldChg chg="addSp delSp modSp add del mod ord delAnim modAnim">
        <pc:chgData name="Clement Galvier" userId="57a4789ccdc57435" providerId="LiveId" clId="{6AF9F994-649C-4351-96E7-DC7B115C1D10}" dt="2022-12-09T03:03:42.946" v="9950" actId="47"/>
        <pc:sldMkLst>
          <pc:docMk/>
          <pc:sldMk cId="3057734005" sldId="427"/>
        </pc:sldMkLst>
        <pc:spChg chg="del mod">
          <ac:chgData name="Clement Galvier" userId="57a4789ccdc57435" providerId="LiveId" clId="{6AF9F994-649C-4351-96E7-DC7B115C1D10}" dt="2022-12-01T13:39:00.160" v="4065" actId="478"/>
          <ac:spMkLst>
            <pc:docMk/>
            <pc:sldMk cId="3057734005" sldId="427"/>
            <ac:spMk id="4" creationId="{861DDBCC-5073-E64E-4F77-A49F12D7FD60}"/>
          </ac:spMkLst>
        </pc:spChg>
        <pc:spChg chg="mod">
          <ac:chgData name="Clement Galvier" userId="57a4789ccdc57435" providerId="LiveId" clId="{6AF9F994-649C-4351-96E7-DC7B115C1D10}" dt="2022-12-03T10:01:42.320" v="6493" actId="20577"/>
          <ac:spMkLst>
            <pc:docMk/>
            <pc:sldMk cId="3057734005" sldId="427"/>
            <ac:spMk id="5" creationId="{9C3A0B22-8417-A384-AC1E-EF1D2D2AEA95}"/>
          </ac:spMkLst>
        </pc:spChg>
        <pc:graphicFrameChg chg="add del mod">
          <ac:chgData name="Clement Galvier" userId="57a4789ccdc57435" providerId="LiveId" clId="{6AF9F994-649C-4351-96E7-DC7B115C1D10}" dt="2022-12-01T13:40:00.852" v="4069" actId="478"/>
          <ac:graphicFrameMkLst>
            <pc:docMk/>
            <pc:sldMk cId="3057734005" sldId="427"/>
            <ac:graphicFrameMk id="2" creationId="{94F22CD4-9A1E-E20C-A501-41258E4BF981}"/>
          </ac:graphicFrameMkLst>
        </pc:graphicFrameChg>
        <pc:picChg chg="add del mod">
          <ac:chgData name="Clement Galvier" userId="57a4789ccdc57435" providerId="LiveId" clId="{6AF9F994-649C-4351-96E7-DC7B115C1D10}" dt="2022-12-09T03:03:41" v="9949" actId="478"/>
          <ac:picMkLst>
            <pc:docMk/>
            <pc:sldMk cId="3057734005" sldId="427"/>
            <ac:picMk id="6" creationId="{87992E1E-F39F-5489-E47E-90A3B0B1CF55}"/>
          </ac:picMkLst>
        </pc:picChg>
        <pc:picChg chg="del">
          <ac:chgData name="Clement Galvier" userId="57a4789ccdc57435" providerId="LiveId" clId="{6AF9F994-649C-4351-96E7-DC7B115C1D10}" dt="2022-12-03T01:40:36.361" v="4640" actId="478"/>
          <ac:picMkLst>
            <pc:docMk/>
            <pc:sldMk cId="3057734005" sldId="427"/>
            <ac:picMk id="7" creationId="{55AD6B21-7691-A548-9D5A-55BC996D2950}"/>
          </ac:picMkLst>
        </pc:picChg>
      </pc:sldChg>
      <pc:sldChg chg="add del">
        <pc:chgData name="Clement Galvier" userId="57a4789ccdc57435" providerId="LiveId" clId="{6AF9F994-649C-4351-96E7-DC7B115C1D10}" dt="2022-12-01T13:18:27.881" v="4026"/>
        <pc:sldMkLst>
          <pc:docMk/>
          <pc:sldMk cId="3854408595" sldId="427"/>
        </pc:sldMkLst>
      </pc:sldChg>
      <pc:sldChg chg="addSp delSp modSp add mod ord modTransition modClrScheme modShow chgLayout">
        <pc:chgData name="Clement Galvier" userId="57a4789ccdc57435" providerId="LiveId" clId="{6AF9F994-649C-4351-96E7-DC7B115C1D10}" dt="2022-12-09T12:30:15.990" v="15014"/>
        <pc:sldMkLst>
          <pc:docMk/>
          <pc:sldMk cId="2902266946" sldId="428"/>
        </pc:sldMkLst>
        <pc:spChg chg="add mod">
          <ac:chgData name="Clement Galvier" userId="57a4789ccdc57435" providerId="LiveId" clId="{6AF9F994-649C-4351-96E7-DC7B115C1D10}" dt="2022-12-09T02:57:09.621" v="9879" actId="20577"/>
          <ac:spMkLst>
            <pc:docMk/>
            <pc:sldMk cId="2902266946" sldId="428"/>
            <ac:spMk id="2" creationId="{661D2F5A-1615-4E7F-A5B9-3238D169A826}"/>
          </ac:spMkLst>
        </pc:spChg>
        <pc:spChg chg="add del mod">
          <ac:chgData name="Clement Galvier" userId="57a4789ccdc57435" providerId="LiveId" clId="{6AF9F994-649C-4351-96E7-DC7B115C1D10}" dt="2022-12-09T02:57:19.224" v="9881" actId="478"/>
          <ac:spMkLst>
            <pc:docMk/>
            <pc:sldMk cId="2902266946" sldId="428"/>
            <ac:spMk id="3" creationId="{EE67459F-7079-BB7F-9F26-80978DE400DD}"/>
          </ac:spMkLst>
        </pc:spChg>
        <pc:spChg chg="del">
          <ac:chgData name="Clement Galvier" userId="57a4789ccdc57435" providerId="LiveId" clId="{6AF9F994-649C-4351-96E7-DC7B115C1D10}" dt="2022-12-01T13:50:47.686" v="4159" actId="478"/>
          <ac:spMkLst>
            <pc:docMk/>
            <pc:sldMk cId="2902266946" sldId="428"/>
            <ac:spMk id="4" creationId="{861DDBCC-5073-E64E-4F77-A49F12D7FD60}"/>
          </ac:spMkLst>
        </pc:spChg>
        <pc:spChg chg="del mod">
          <ac:chgData name="Clement Galvier" userId="57a4789ccdc57435" providerId="LiveId" clId="{6AF9F994-649C-4351-96E7-DC7B115C1D10}" dt="2022-12-01T13:57:37.015" v="4182" actId="478"/>
          <ac:spMkLst>
            <pc:docMk/>
            <pc:sldMk cId="2902266946" sldId="428"/>
            <ac:spMk id="5" creationId="{9C3A0B22-8417-A384-AC1E-EF1D2D2AEA95}"/>
          </ac:spMkLst>
        </pc:spChg>
        <pc:graphicFrameChg chg="add del mod">
          <ac:chgData name="Clement Galvier" userId="57a4789ccdc57435" providerId="LiveId" clId="{6AF9F994-649C-4351-96E7-DC7B115C1D10}" dt="2022-12-03T02:49:39.820" v="5259" actId="478"/>
          <ac:graphicFrameMkLst>
            <pc:docMk/>
            <pc:sldMk cId="2902266946" sldId="428"/>
            <ac:graphicFrameMk id="2" creationId="{31C8F4BF-4428-F17F-D6E7-10C0D173DB62}"/>
          </ac:graphicFrameMkLst>
        </pc:graphicFrameChg>
        <pc:graphicFrameChg chg="add del mod">
          <ac:chgData name="Clement Galvier" userId="57a4789ccdc57435" providerId="LiveId" clId="{6AF9F994-649C-4351-96E7-DC7B115C1D10}" dt="2022-12-03T09:48:07.660" v="6305" actId="21"/>
          <ac:graphicFrameMkLst>
            <pc:docMk/>
            <pc:sldMk cId="2902266946" sldId="428"/>
            <ac:graphicFrameMk id="3" creationId="{FD2D22FC-A4E1-FDDB-EE7A-0BE23E98106A}"/>
          </ac:graphicFrameMkLst>
        </pc:graphicFrameChg>
        <pc:graphicFrameChg chg="add mod">
          <ac:chgData name="Clement Galvier" userId="57a4789ccdc57435" providerId="LiveId" clId="{6AF9F994-649C-4351-96E7-DC7B115C1D10}" dt="2022-12-09T07:05:44.058" v="14005" actId="20577"/>
          <ac:graphicFrameMkLst>
            <pc:docMk/>
            <pc:sldMk cId="2902266946" sldId="428"/>
            <ac:graphicFrameMk id="4" creationId="{2AAA8B46-008F-E59B-46BD-A3CB5DD381ED}"/>
          </ac:graphicFrameMkLst>
        </pc:graphicFrameChg>
        <pc:picChg chg="del">
          <ac:chgData name="Clement Galvier" userId="57a4789ccdc57435" providerId="LiveId" clId="{6AF9F994-649C-4351-96E7-DC7B115C1D10}" dt="2022-12-01T13:57:34.402" v="4181" actId="478"/>
          <ac:picMkLst>
            <pc:docMk/>
            <pc:sldMk cId="2902266946" sldId="428"/>
            <ac:picMk id="7" creationId="{55AD6B21-7691-A548-9D5A-55BC996D2950}"/>
          </ac:picMkLst>
        </pc:picChg>
      </pc:sldChg>
      <pc:sldChg chg="addSp modSp add del mod">
        <pc:chgData name="Clement Galvier" userId="57a4789ccdc57435" providerId="LiveId" clId="{6AF9F994-649C-4351-96E7-DC7B115C1D10}" dt="2022-12-03T02:46:40.603" v="5230" actId="47"/>
        <pc:sldMkLst>
          <pc:docMk/>
          <pc:sldMk cId="3714929947" sldId="429"/>
        </pc:sldMkLst>
        <pc:spChg chg="mod">
          <ac:chgData name="Clement Galvier" userId="57a4789ccdc57435" providerId="LiveId" clId="{6AF9F994-649C-4351-96E7-DC7B115C1D10}" dt="2022-12-03T02:39:01.670" v="5157" actId="20577"/>
          <ac:spMkLst>
            <pc:docMk/>
            <pc:sldMk cId="3714929947" sldId="429"/>
            <ac:spMk id="5" creationId="{9C3A0B22-8417-A384-AC1E-EF1D2D2AEA95}"/>
          </ac:spMkLst>
        </pc:spChg>
        <pc:picChg chg="add mod">
          <ac:chgData name="Clement Galvier" userId="57a4789ccdc57435" providerId="LiveId" clId="{6AF9F994-649C-4351-96E7-DC7B115C1D10}" dt="2022-12-03T02:40:27.790" v="5165" actId="1076"/>
          <ac:picMkLst>
            <pc:docMk/>
            <pc:sldMk cId="3714929947" sldId="429"/>
            <ac:picMk id="3" creationId="{EE594155-1299-C561-62E7-A806B6166F1B}"/>
          </ac:picMkLst>
        </pc:picChg>
        <pc:picChg chg="add mod">
          <ac:chgData name="Clement Galvier" userId="57a4789ccdc57435" providerId="LiveId" clId="{6AF9F994-649C-4351-96E7-DC7B115C1D10}" dt="2022-12-03T02:40:25.596" v="5164" actId="14100"/>
          <ac:picMkLst>
            <pc:docMk/>
            <pc:sldMk cId="3714929947" sldId="429"/>
            <ac:picMk id="6" creationId="{9D42A4F8-168E-E052-BE51-3B807237F81E}"/>
          </ac:picMkLst>
        </pc:picChg>
      </pc:sldChg>
      <pc:sldChg chg="addSp delSp modSp add mod ord modTransition modClrScheme delAnim modAnim chgLayout">
        <pc:chgData name="Clement Galvier" userId="57a4789ccdc57435" providerId="LiveId" clId="{6AF9F994-649C-4351-96E7-DC7B115C1D10}" dt="2022-12-09T13:24:49.704" v="15526" actId="1076"/>
        <pc:sldMkLst>
          <pc:docMk/>
          <pc:sldMk cId="3484603420" sldId="430"/>
        </pc:sldMkLst>
        <pc:spChg chg="add del mod">
          <ac:chgData name="Clement Galvier" userId="57a4789ccdc57435" providerId="LiveId" clId="{6AF9F994-649C-4351-96E7-DC7B115C1D10}" dt="2022-12-03T09:50:59.067" v="6320" actId="478"/>
          <ac:spMkLst>
            <pc:docMk/>
            <pc:sldMk cId="3484603420" sldId="430"/>
            <ac:spMk id="2" creationId="{A1B745A6-933D-D3FC-EBD6-190A78747C2E}"/>
          </ac:spMkLst>
        </pc:spChg>
        <pc:spChg chg="add del mod">
          <ac:chgData name="Clement Galvier" userId="57a4789ccdc57435" providerId="LiveId" clId="{6AF9F994-649C-4351-96E7-DC7B115C1D10}" dt="2022-12-09T06:27:17.208" v="13642" actId="478"/>
          <ac:spMkLst>
            <pc:docMk/>
            <pc:sldMk cId="3484603420" sldId="430"/>
            <ac:spMk id="2" creationId="{C93380D6-D2D0-5589-7528-AA014E1DFD85}"/>
          </ac:spMkLst>
        </pc:spChg>
        <pc:spChg chg="add del">
          <ac:chgData name="Clement Galvier" userId="57a4789ccdc57435" providerId="LiveId" clId="{6AF9F994-649C-4351-96E7-DC7B115C1D10}" dt="2022-12-08T08:49:47.059" v="8774" actId="478"/>
          <ac:spMkLst>
            <pc:docMk/>
            <pc:sldMk cId="3484603420" sldId="430"/>
            <ac:spMk id="3" creationId="{7847F8CC-210F-9E74-EB30-299C673B016B}"/>
          </ac:spMkLst>
        </pc:spChg>
        <pc:spChg chg="add del mod">
          <ac:chgData name="Clement Galvier" userId="57a4789ccdc57435" providerId="LiveId" clId="{6AF9F994-649C-4351-96E7-DC7B115C1D10}" dt="2022-12-09T06:27:21.911" v="13645" actId="478"/>
          <ac:spMkLst>
            <pc:docMk/>
            <pc:sldMk cId="3484603420" sldId="430"/>
            <ac:spMk id="3" creationId="{B621ADBC-3FC8-5A32-CF12-C34ABAB333E8}"/>
          </ac:spMkLst>
        </pc:spChg>
        <pc:spChg chg="mod">
          <ac:chgData name="Clement Galvier" userId="57a4789ccdc57435" providerId="LiveId" clId="{6AF9F994-649C-4351-96E7-DC7B115C1D10}" dt="2022-12-09T06:31:26.171" v="13763" actId="20577"/>
          <ac:spMkLst>
            <pc:docMk/>
            <pc:sldMk cId="3484603420" sldId="430"/>
            <ac:spMk id="5" creationId="{9C3A0B22-8417-A384-AC1E-EF1D2D2AEA95}"/>
          </ac:spMkLst>
        </pc:spChg>
        <pc:spChg chg="add del mod">
          <ac:chgData name="Clement Galvier" userId="57a4789ccdc57435" providerId="LiveId" clId="{6AF9F994-649C-4351-96E7-DC7B115C1D10}" dt="2022-12-03T09:49:32.538" v="6307" actId="478"/>
          <ac:spMkLst>
            <pc:docMk/>
            <pc:sldMk cId="3484603420" sldId="430"/>
            <ac:spMk id="7" creationId="{AAAE2558-148C-C095-92BA-45EA4D32E265}"/>
          </ac:spMkLst>
        </pc:spChg>
        <pc:spChg chg="add del mod">
          <ac:chgData name="Clement Galvier" userId="57a4789ccdc57435" providerId="LiveId" clId="{6AF9F994-649C-4351-96E7-DC7B115C1D10}" dt="2022-12-03T09:49:32.538" v="6307" actId="478"/>
          <ac:spMkLst>
            <pc:docMk/>
            <pc:sldMk cId="3484603420" sldId="430"/>
            <ac:spMk id="8" creationId="{32FBB9B1-8738-C68A-3956-291B6163504D}"/>
          </ac:spMkLst>
        </pc:spChg>
        <pc:spChg chg="add mod">
          <ac:chgData name="Clement Galvier" userId="57a4789ccdc57435" providerId="LiveId" clId="{6AF9F994-649C-4351-96E7-DC7B115C1D10}" dt="2022-12-09T13:22:36.602" v="15504" actId="571"/>
          <ac:spMkLst>
            <pc:docMk/>
            <pc:sldMk cId="3484603420" sldId="430"/>
            <ac:spMk id="8" creationId="{74C34193-152F-CC6D-69BF-A0CF07710268}"/>
          </ac:spMkLst>
        </pc:spChg>
        <pc:spChg chg="add del mod">
          <ac:chgData name="Clement Galvier" userId="57a4789ccdc57435" providerId="LiveId" clId="{6AF9F994-649C-4351-96E7-DC7B115C1D10}" dt="2022-12-03T09:49:32.538" v="6307" actId="478"/>
          <ac:spMkLst>
            <pc:docMk/>
            <pc:sldMk cId="3484603420" sldId="430"/>
            <ac:spMk id="9" creationId="{8E93272F-A7F7-2368-1BBA-5A493041EE04}"/>
          </ac:spMkLst>
        </pc:spChg>
        <pc:spChg chg="add mod">
          <ac:chgData name="Clement Galvier" userId="57a4789ccdc57435" providerId="LiveId" clId="{6AF9F994-649C-4351-96E7-DC7B115C1D10}" dt="2022-12-09T13:22:36.602" v="15504" actId="571"/>
          <ac:spMkLst>
            <pc:docMk/>
            <pc:sldMk cId="3484603420" sldId="430"/>
            <ac:spMk id="10" creationId="{686620DD-B994-C9A3-80F1-00F38FEE47A0}"/>
          </ac:spMkLst>
        </pc:spChg>
        <pc:spChg chg="add del">
          <ac:chgData name="Clement Galvier" userId="57a4789ccdc57435" providerId="LiveId" clId="{6AF9F994-649C-4351-96E7-DC7B115C1D10}" dt="2022-12-03T02:56:30.186" v="5267"/>
          <ac:spMkLst>
            <pc:docMk/>
            <pc:sldMk cId="3484603420" sldId="430"/>
            <ac:spMk id="10" creationId="{9177399F-11D9-86C4-6132-3C7346BFE696}"/>
          </ac:spMkLst>
        </pc:spChg>
        <pc:spChg chg="add mod">
          <ac:chgData name="Clement Galvier" userId="57a4789ccdc57435" providerId="LiveId" clId="{6AF9F994-649C-4351-96E7-DC7B115C1D10}" dt="2022-12-09T13:22:40.984" v="15505" actId="1076"/>
          <ac:spMkLst>
            <pc:docMk/>
            <pc:sldMk cId="3484603420" sldId="430"/>
            <ac:spMk id="12" creationId="{C97BE5D6-56A5-1B23-26AC-6F99D69BC38D}"/>
          </ac:spMkLst>
        </pc:spChg>
        <pc:spChg chg="add mod">
          <ac:chgData name="Clement Galvier" userId="57a4789ccdc57435" providerId="LiveId" clId="{6AF9F994-649C-4351-96E7-DC7B115C1D10}" dt="2022-12-09T13:22:40.984" v="15505" actId="1076"/>
          <ac:spMkLst>
            <pc:docMk/>
            <pc:sldMk cId="3484603420" sldId="430"/>
            <ac:spMk id="13" creationId="{E01A6A4C-8F71-66C2-CA98-4A3597458E7E}"/>
          </ac:spMkLst>
        </pc:spChg>
        <pc:spChg chg="add mod">
          <ac:chgData name="Clement Galvier" userId="57a4789ccdc57435" providerId="LiveId" clId="{6AF9F994-649C-4351-96E7-DC7B115C1D10}" dt="2022-12-09T13:22:40.984" v="15505" actId="1076"/>
          <ac:spMkLst>
            <pc:docMk/>
            <pc:sldMk cId="3484603420" sldId="430"/>
            <ac:spMk id="14" creationId="{E65CBC20-B4C6-8AC5-7E00-347F459B2A17}"/>
          </ac:spMkLst>
        </pc:spChg>
        <pc:spChg chg="add mod">
          <ac:chgData name="Clement Galvier" userId="57a4789ccdc57435" providerId="LiveId" clId="{6AF9F994-649C-4351-96E7-DC7B115C1D10}" dt="2022-12-09T13:24:49.704" v="15526" actId="1076"/>
          <ac:spMkLst>
            <pc:docMk/>
            <pc:sldMk cId="3484603420" sldId="430"/>
            <ac:spMk id="17" creationId="{2D3128A7-13CA-86E5-D59B-2C69B46B7FBE}"/>
          </ac:spMkLst>
        </pc:spChg>
        <pc:spChg chg="add mod">
          <ac:chgData name="Clement Galvier" userId="57a4789ccdc57435" providerId="LiveId" clId="{6AF9F994-649C-4351-96E7-DC7B115C1D10}" dt="2022-12-09T06:59:54.485" v="13985" actId="571"/>
          <ac:spMkLst>
            <pc:docMk/>
            <pc:sldMk cId="3484603420" sldId="430"/>
            <ac:spMk id="20" creationId="{224B4DAD-D48D-3806-3EB1-9BB7C7E4149F}"/>
          </ac:spMkLst>
        </pc:spChg>
        <pc:spChg chg="add mod">
          <ac:chgData name="Clement Galvier" userId="57a4789ccdc57435" providerId="LiveId" clId="{6AF9F994-649C-4351-96E7-DC7B115C1D10}" dt="2022-12-09T06:59:54.485" v="13985" actId="571"/>
          <ac:spMkLst>
            <pc:docMk/>
            <pc:sldMk cId="3484603420" sldId="430"/>
            <ac:spMk id="21" creationId="{124848B7-D0F5-929E-F776-D4EF4C6BD45B}"/>
          </ac:spMkLst>
        </pc:spChg>
        <pc:picChg chg="add del mod">
          <ac:chgData name="Clement Galvier" userId="57a4789ccdc57435" providerId="LiveId" clId="{6AF9F994-649C-4351-96E7-DC7B115C1D10}" dt="2022-12-09T13:24:13.654" v="15518" actId="478"/>
          <ac:picMkLst>
            <pc:docMk/>
            <pc:sldMk cId="3484603420" sldId="430"/>
            <ac:picMk id="3" creationId="{3F9B9FF4-7B68-1B78-F192-F4577C245664}"/>
          </ac:picMkLst>
        </pc:picChg>
        <pc:picChg chg="del">
          <ac:chgData name="Clement Galvier" userId="57a4789ccdc57435" providerId="LiveId" clId="{6AF9F994-649C-4351-96E7-DC7B115C1D10}" dt="2022-12-03T09:49:32.538" v="6307" actId="478"/>
          <ac:picMkLst>
            <pc:docMk/>
            <pc:sldMk cId="3484603420" sldId="430"/>
            <ac:picMk id="3" creationId="{EE594155-1299-C561-62E7-A806B6166F1B}"/>
          </ac:picMkLst>
        </pc:picChg>
        <pc:picChg chg="add mod">
          <ac:chgData name="Clement Galvier" userId="57a4789ccdc57435" providerId="LiveId" clId="{6AF9F994-649C-4351-96E7-DC7B115C1D10}" dt="2022-12-09T13:22:36.602" v="15504" actId="571"/>
          <ac:picMkLst>
            <pc:docMk/>
            <pc:sldMk cId="3484603420" sldId="430"/>
            <ac:picMk id="4" creationId="{66324964-284B-7C4C-9C9D-CAC198B00D6C}"/>
          </ac:picMkLst>
        </pc:picChg>
        <pc:picChg chg="add del mod">
          <ac:chgData name="Clement Galvier" userId="57a4789ccdc57435" providerId="LiveId" clId="{6AF9F994-649C-4351-96E7-DC7B115C1D10}" dt="2022-12-03T09:49:32.538" v="6307" actId="478"/>
          <ac:picMkLst>
            <pc:docMk/>
            <pc:sldMk cId="3484603420" sldId="430"/>
            <ac:picMk id="4" creationId="{E66E8B7B-B348-EC12-D194-C65A205A12CB}"/>
          </ac:picMkLst>
        </pc:picChg>
        <pc:picChg chg="add del mod">
          <ac:chgData name="Clement Galvier" userId="57a4789ccdc57435" providerId="LiveId" clId="{6AF9F994-649C-4351-96E7-DC7B115C1D10}" dt="2022-12-09T06:26:54.660" v="13640" actId="478"/>
          <ac:picMkLst>
            <pc:docMk/>
            <pc:sldMk cId="3484603420" sldId="430"/>
            <ac:picMk id="6" creationId="{77A75CB8-6CFD-9546-D0D3-1BD727CFE31F}"/>
          </ac:picMkLst>
        </pc:picChg>
        <pc:picChg chg="del">
          <ac:chgData name="Clement Galvier" userId="57a4789ccdc57435" providerId="LiveId" clId="{6AF9F994-649C-4351-96E7-DC7B115C1D10}" dt="2022-12-03T09:49:32.538" v="6307" actId="478"/>
          <ac:picMkLst>
            <pc:docMk/>
            <pc:sldMk cId="3484603420" sldId="430"/>
            <ac:picMk id="6" creationId="{9D42A4F8-168E-E052-BE51-3B807237F81E}"/>
          </ac:picMkLst>
        </pc:picChg>
        <pc:picChg chg="add mod">
          <ac:chgData name="Clement Galvier" userId="57a4789ccdc57435" providerId="LiveId" clId="{6AF9F994-649C-4351-96E7-DC7B115C1D10}" dt="2022-12-09T13:22:36.602" v="15504" actId="571"/>
          <ac:picMkLst>
            <pc:docMk/>
            <pc:sldMk cId="3484603420" sldId="430"/>
            <ac:picMk id="6" creationId="{FFCE0235-CB0A-7DFE-9350-23FF5552674A}"/>
          </ac:picMkLst>
        </pc:picChg>
        <pc:picChg chg="add mod">
          <ac:chgData name="Clement Galvier" userId="57a4789ccdc57435" providerId="LiveId" clId="{6AF9F994-649C-4351-96E7-DC7B115C1D10}" dt="2022-12-09T13:22:40.984" v="15505" actId="1076"/>
          <ac:picMkLst>
            <pc:docMk/>
            <pc:sldMk cId="3484603420" sldId="430"/>
            <ac:picMk id="7" creationId="{85EA7C47-962D-FBD4-13B5-A8EEA5D3B68E}"/>
          </ac:picMkLst>
        </pc:picChg>
        <pc:picChg chg="add mod">
          <ac:chgData name="Clement Galvier" userId="57a4789ccdc57435" providerId="LiveId" clId="{6AF9F994-649C-4351-96E7-DC7B115C1D10}" dt="2022-12-09T13:22:40.984" v="15505" actId="1076"/>
          <ac:picMkLst>
            <pc:docMk/>
            <pc:sldMk cId="3484603420" sldId="430"/>
            <ac:picMk id="9" creationId="{9F8A8DCE-DF25-2734-28FC-310B296B4E94}"/>
          </ac:picMkLst>
        </pc:picChg>
        <pc:picChg chg="add mod modCrop">
          <ac:chgData name="Clement Galvier" userId="57a4789ccdc57435" providerId="LiveId" clId="{6AF9F994-649C-4351-96E7-DC7B115C1D10}" dt="2022-12-09T13:22:40.984" v="15505" actId="1076"/>
          <ac:picMkLst>
            <pc:docMk/>
            <pc:sldMk cId="3484603420" sldId="430"/>
            <ac:picMk id="11" creationId="{3DB5784B-67E0-C1F2-3023-DB14AFA9C319}"/>
          </ac:picMkLst>
        </pc:picChg>
        <pc:picChg chg="add mod">
          <ac:chgData name="Clement Galvier" userId="57a4789ccdc57435" providerId="LiveId" clId="{6AF9F994-649C-4351-96E7-DC7B115C1D10}" dt="2022-12-09T13:24:47.178" v="15525" actId="1076"/>
          <ac:picMkLst>
            <pc:docMk/>
            <pc:sldMk cId="3484603420" sldId="430"/>
            <ac:picMk id="16" creationId="{53C49384-BDF8-CF66-98E2-2CF0497A8CAB}"/>
          </ac:picMkLst>
        </pc:picChg>
        <pc:picChg chg="add mod">
          <ac:chgData name="Clement Galvier" userId="57a4789ccdc57435" providerId="LiveId" clId="{6AF9F994-649C-4351-96E7-DC7B115C1D10}" dt="2022-12-09T06:59:54.485" v="13985" actId="571"/>
          <ac:picMkLst>
            <pc:docMk/>
            <pc:sldMk cId="3484603420" sldId="430"/>
            <ac:picMk id="18" creationId="{3C541368-99CD-EEE5-87FF-9DD2EA971D5C}"/>
          </ac:picMkLst>
        </pc:picChg>
        <pc:picChg chg="add mod">
          <ac:chgData name="Clement Galvier" userId="57a4789ccdc57435" providerId="LiveId" clId="{6AF9F994-649C-4351-96E7-DC7B115C1D10}" dt="2022-12-09T13:24:19.138" v="15522" actId="1076"/>
          <ac:picMkLst>
            <pc:docMk/>
            <pc:sldMk cId="3484603420" sldId="430"/>
            <ac:picMk id="18" creationId="{E2A7D72F-F740-835F-95E5-5640ECBB68FB}"/>
          </ac:picMkLst>
        </pc:picChg>
        <pc:picChg chg="add mod">
          <ac:chgData name="Clement Galvier" userId="57a4789ccdc57435" providerId="LiveId" clId="{6AF9F994-649C-4351-96E7-DC7B115C1D10}" dt="2022-12-09T06:59:54.485" v="13985" actId="571"/>
          <ac:picMkLst>
            <pc:docMk/>
            <pc:sldMk cId="3484603420" sldId="430"/>
            <ac:picMk id="19" creationId="{37991A56-4EFC-F366-E9DD-FC35F80A1715}"/>
          </ac:picMkLst>
        </pc:picChg>
      </pc:sldChg>
      <pc:sldChg chg="addSp delSp modSp add del mod ord modNotesTx">
        <pc:chgData name="Clement Galvier" userId="57a4789ccdc57435" providerId="LiveId" clId="{6AF9F994-649C-4351-96E7-DC7B115C1D10}" dt="2022-12-09T02:56:53.645" v="9861" actId="47"/>
        <pc:sldMkLst>
          <pc:docMk/>
          <pc:sldMk cId="2248490798" sldId="431"/>
        </pc:sldMkLst>
        <pc:spChg chg="add del mod">
          <ac:chgData name="Clement Galvier" userId="57a4789ccdc57435" providerId="LiveId" clId="{6AF9F994-649C-4351-96E7-DC7B115C1D10}" dt="2022-12-03T10:37:59.639" v="6749" actId="478"/>
          <ac:spMkLst>
            <pc:docMk/>
            <pc:sldMk cId="2248490798" sldId="431"/>
            <ac:spMk id="3" creationId="{D0C279DE-FBCE-FAD2-39F4-232E1854FD6E}"/>
          </ac:spMkLst>
        </pc:spChg>
        <pc:spChg chg="mod">
          <ac:chgData name="Clement Galvier" userId="57a4789ccdc57435" providerId="LiveId" clId="{6AF9F994-649C-4351-96E7-DC7B115C1D10}" dt="2022-12-03T10:41:36.675" v="6778" actId="1076"/>
          <ac:spMkLst>
            <pc:docMk/>
            <pc:sldMk cId="2248490798" sldId="431"/>
            <ac:spMk id="5" creationId="{9C3A0B22-8417-A384-AC1E-EF1D2D2AEA95}"/>
          </ac:spMkLst>
        </pc:spChg>
        <pc:spChg chg="del">
          <ac:chgData name="Clement Galvier" userId="57a4789ccdc57435" providerId="LiveId" clId="{6AF9F994-649C-4351-96E7-DC7B115C1D10}" dt="2022-12-03T02:56:39.226" v="5269" actId="478"/>
          <ac:spMkLst>
            <pc:docMk/>
            <pc:sldMk cId="2248490798" sldId="431"/>
            <ac:spMk id="7" creationId="{AAAE2558-148C-C095-92BA-45EA4D32E265}"/>
          </ac:spMkLst>
        </pc:spChg>
        <pc:spChg chg="del">
          <ac:chgData name="Clement Galvier" userId="57a4789ccdc57435" providerId="LiveId" clId="{6AF9F994-649C-4351-96E7-DC7B115C1D10}" dt="2022-12-03T02:56:39.226" v="5269" actId="478"/>
          <ac:spMkLst>
            <pc:docMk/>
            <pc:sldMk cId="2248490798" sldId="431"/>
            <ac:spMk id="8" creationId="{32FBB9B1-8738-C68A-3956-291B6163504D}"/>
          </ac:spMkLst>
        </pc:spChg>
        <pc:spChg chg="add mod">
          <ac:chgData name="Clement Galvier" userId="57a4789ccdc57435" providerId="LiveId" clId="{6AF9F994-649C-4351-96E7-DC7B115C1D10}" dt="2022-12-03T10:46:57.436" v="6926" actId="20577"/>
          <ac:spMkLst>
            <pc:docMk/>
            <pc:sldMk cId="2248490798" sldId="431"/>
            <ac:spMk id="8" creationId="{3E52A4E1-7073-028F-FEB0-1D62FA10697F}"/>
          </ac:spMkLst>
        </pc:spChg>
        <pc:spChg chg="add mod">
          <ac:chgData name="Clement Galvier" userId="57a4789ccdc57435" providerId="LiveId" clId="{6AF9F994-649C-4351-96E7-DC7B115C1D10}" dt="2022-12-03T10:40:12.044" v="6764" actId="20577"/>
          <ac:spMkLst>
            <pc:docMk/>
            <pc:sldMk cId="2248490798" sldId="431"/>
            <ac:spMk id="9" creationId="{3FDD06D3-F259-4F47-74AC-46CA74917C48}"/>
          </ac:spMkLst>
        </pc:spChg>
        <pc:spChg chg="del">
          <ac:chgData name="Clement Galvier" userId="57a4789ccdc57435" providerId="LiveId" clId="{6AF9F994-649C-4351-96E7-DC7B115C1D10}" dt="2022-12-03T02:56:39.226" v="5269" actId="478"/>
          <ac:spMkLst>
            <pc:docMk/>
            <pc:sldMk cId="2248490798" sldId="431"/>
            <ac:spMk id="9" creationId="{8E93272F-A7F7-2368-1BBA-5A493041EE04}"/>
          </ac:spMkLst>
        </pc:spChg>
        <pc:spChg chg="add mod">
          <ac:chgData name="Clement Galvier" userId="57a4789ccdc57435" providerId="LiveId" clId="{6AF9F994-649C-4351-96E7-DC7B115C1D10}" dt="2022-12-03T11:13:24.274" v="7460" actId="1076"/>
          <ac:spMkLst>
            <pc:docMk/>
            <pc:sldMk cId="2248490798" sldId="431"/>
            <ac:spMk id="11" creationId="{D5590695-0470-B7E6-CC81-DEBE3E20E080}"/>
          </ac:spMkLst>
        </pc:spChg>
        <pc:spChg chg="add mod">
          <ac:chgData name="Clement Galvier" userId="57a4789ccdc57435" providerId="LiveId" clId="{6AF9F994-649C-4351-96E7-DC7B115C1D10}" dt="2022-12-03T10:41:40.570" v="6779" actId="1076"/>
          <ac:spMkLst>
            <pc:docMk/>
            <pc:sldMk cId="2248490798" sldId="431"/>
            <ac:spMk id="12" creationId="{1007C28E-EDD1-AA79-93D7-86B7425E814F}"/>
          </ac:spMkLst>
        </pc:spChg>
        <pc:spChg chg="add del mod">
          <ac:chgData name="Clement Galvier" userId="57a4789ccdc57435" providerId="LiveId" clId="{6AF9F994-649C-4351-96E7-DC7B115C1D10}" dt="2022-12-03T10:46:09.236" v="6920"/>
          <ac:spMkLst>
            <pc:docMk/>
            <pc:sldMk cId="2248490798" sldId="431"/>
            <ac:spMk id="14" creationId="{9563EE8D-AD60-3242-3CB7-214AF709438A}"/>
          </ac:spMkLst>
        </pc:spChg>
        <pc:spChg chg="add del mod">
          <ac:chgData name="Clement Galvier" userId="57a4789ccdc57435" providerId="LiveId" clId="{6AF9F994-649C-4351-96E7-DC7B115C1D10}" dt="2022-12-03T10:52:31.840" v="6929" actId="478"/>
          <ac:spMkLst>
            <pc:docMk/>
            <pc:sldMk cId="2248490798" sldId="431"/>
            <ac:spMk id="16" creationId="{E96AF18D-CACE-22BC-51C5-1E70EDFBE1A6}"/>
          </ac:spMkLst>
        </pc:spChg>
        <pc:spChg chg="add mod">
          <ac:chgData name="Clement Galvier" userId="57a4789ccdc57435" providerId="LiveId" clId="{6AF9F994-649C-4351-96E7-DC7B115C1D10}" dt="2022-12-03T11:05:46.687" v="7346" actId="20577"/>
          <ac:spMkLst>
            <pc:docMk/>
            <pc:sldMk cId="2248490798" sldId="431"/>
            <ac:spMk id="18" creationId="{8E0AD0C5-8CDF-8C1D-56C7-052725A18D1F}"/>
          </ac:spMkLst>
        </pc:spChg>
        <pc:spChg chg="add mod">
          <ac:chgData name="Clement Galvier" userId="57a4789ccdc57435" providerId="LiveId" clId="{6AF9F994-649C-4351-96E7-DC7B115C1D10}" dt="2022-12-03T11:13:23.556" v="7459" actId="1076"/>
          <ac:spMkLst>
            <pc:docMk/>
            <pc:sldMk cId="2248490798" sldId="431"/>
            <ac:spMk id="19" creationId="{F2AFE772-A73C-071C-7A4A-1CEA069A7752}"/>
          </ac:spMkLst>
        </pc:spChg>
        <pc:picChg chg="del">
          <ac:chgData name="Clement Galvier" userId="57a4789ccdc57435" providerId="LiveId" clId="{6AF9F994-649C-4351-96E7-DC7B115C1D10}" dt="2022-12-03T02:56:39.226" v="5269" actId="478"/>
          <ac:picMkLst>
            <pc:docMk/>
            <pc:sldMk cId="2248490798" sldId="431"/>
            <ac:picMk id="3" creationId="{EE594155-1299-C561-62E7-A806B6166F1B}"/>
          </ac:picMkLst>
        </pc:picChg>
        <pc:picChg chg="del">
          <ac:chgData name="Clement Galvier" userId="57a4789ccdc57435" providerId="LiveId" clId="{6AF9F994-649C-4351-96E7-DC7B115C1D10}" dt="2022-12-03T02:56:39.226" v="5269" actId="478"/>
          <ac:picMkLst>
            <pc:docMk/>
            <pc:sldMk cId="2248490798" sldId="431"/>
            <ac:picMk id="4" creationId="{E66E8B7B-B348-EC12-D194-C65A205A12CB}"/>
          </ac:picMkLst>
        </pc:picChg>
        <pc:picChg chg="add mod">
          <ac:chgData name="Clement Galvier" userId="57a4789ccdc57435" providerId="LiveId" clId="{6AF9F994-649C-4351-96E7-DC7B115C1D10}" dt="2022-12-03T10:38:04.591" v="6752" actId="14100"/>
          <ac:picMkLst>
            <pc:docMk/>
            <pc:sldMk cId="2248490798" sldId="431"/>
            <ac:picMk id="6" creationId="{3D08FE47-F637-9570-4263-6859EB0AEAE2}"/>
          </ac:picMkLst>
        </pc:picChg>
        <pc:picChg chg="del">
          <ac:chgData name="Clement Galvier" userId="57a4789ccdc57435" providerId="LiveId" clId="{6AF9F994-649C-4351-96E7-DC7B115C1D10}" dt="2022-12-03T02:56:39.226" v="5269" actId="478"/>
          <ac:picMkLst>
            <pc:docMk/>
            <pc:sldMk cId="2248490798" sldId="431"/>
            <ac:picMk id="6" creationId="{9D42A4F8-168E-E052-BE51-3B807237F81E}"/>
          </ac:picMkLst>
        </pc:picChg>
      </pc:sldChg>
      <pc:sldChg chg="addSp delSp modSp add mod modTransition setBg modClrScheme delDesignElem chgLayout modNotesTx">
        <pc:chgData name="Clement Galvier" userId="57a4789ccdc57435" providerId="LiveId" clId="{6AF9F994-649C-4351-96E7-DC7B115C1D10}" dt="2022-12-09T12:33:59.993" v="15059" actId="1076"/>
        <pc:sldMkLst>
          <pc:docMk/>
          <pc:sldMk cId="2719765479" sldId="432"/>
        </pc:sldMkLst>
        <pc:spChg chg="add mod">
          <ac:chgData name="Clement Galvier" userId="57a4789ccdc57435" providerId="LiveId" clId="{6AF9F994-649C-4351-96E7-DC7B115C1D10}" dt="2022-12-09T12:33:59.993" v="15059" actId="1076"/>
          <ac:spMkLst>
            <pc:docMk/>
            <pc:sldMk cId="2719765479" sldId="432"/>
            <ac:spMk id="2" creationId="{BBC9343B-8C39-9875-1246-ABEB7617C9B2}"/>
          </ac:spMkLst>
        </pc:spChg>
        <pc:spChg chg="del">
          <ac:chgData name="Clement Galvier" userId="57a4789ccdc57435" providerId="LiveId" clId="{6AF9F994-649C-4351-96E7-DC7B115C1D10}" dt="2022-12-03T09:31:25.018" v="5764" actId="478"/>
          <ac:spMkLst>
            <pc:docMk/>
            <pc:sldMk cId="2719765479" sldId="432"/>
            <ac:spMk id="4" creationId="{861DDBCC-5073-E64E-4F77-A49F12D7FD60}"/>
          </ac:spMkLst>
        </pc:spChg>
        <pc:spChg chg="add del mod">
          <ac:chgData name="Clement Galvier" userId="57a4789ccdc57435" providerId="LiveId" clId="{6AF9F994-649C-4351-96E7-DC7B115C1D10}" dt="2022-12-04T05:39:09.583" v="7473" actId="26606"/>
          <ac:spMkLst>
            <pc:docMk/>
            <pc:sldMk cId="2719765479" sldId="432"/>
            <ac:spMk id="5" creationId="{9C3A0B22-8417-A384-AC1E-EF1D2D2AEA95}"/>
          </ac:spMkLst>
        </pc:spChg>
        <pc:spChg chg="add mod">
          <ac:chgData name="Clement Galvier" userId="57a4789ccdc57435" providerId="LiveId" clId="{6AF9F994-649C-4351-96E7-DC7B115C1D10}" dt="2022-12-09T06:47:59.698" v="13970" actId="20577"/>
          <ac:spMkLst>
            <pc:docMk/>
            <pc:sldMk cId="2719765479" sldId="432"/>
            <ac:spMk id="6" creationId="{4CB7828B-BC2B-5DB1-1DAC-DDABF20EA378}"/>
          </ac:spMkLst>
        </pc:spChg>
        <pc:spChg chg="add mod">
          <ac:chgData name="Clement Galvier" userId="57a4789ccdc57435" providerId="LiveId" clId="{6AF9F994-649C-4351-96E7-DC7B115C1D10}" dt="2022-12-09T06:48:09.634" v="13981" actId="20577"/>
          <ac:spMkLst>
            <pc:docMk/>
            <pc:sldMk cId="2719765479" sldId="432"/>
            <ac:spMk id="7" creationId="{5A0FBDC0-0BF0-CD74-13ED-92205D867427}"/>
          </ac:spMkLst>
        </pc:spChg>
        <pc:spChg chg="add del">
          <ac:chgData name="Clement Galvier" userId="57a4789ccdc57435" providerId="LiveId" clId="{6AF9F994-649C-4351-96E7-DC7B115C1D10}" dt="2022-12-03T09:31:59.608" v="5769" actId="26606"/>
          <ac:spMkLst>
            <pc:docMk/>
            <pc:sldMk cId="2719765479" sldId="432"/>
            <ac:spMk id="9" creationId="{434F74C9-6A0B-409E-AD1C-45B58BE91BB8}"/>
          </ac:spMkLst>
        </pc:spChg>
        <pc:spChg chg="add mod">
          <ac:chgData name="Clement Galvier" userId="57a4789ccdc57435" providerId="LiveId" clId="{6AF9F994-649C-4351-96E7-DC7B115C1D10}" dt="2022-12-09T00:52:12.836" v="8997" actId="20577"/>
          <ac:spMkLst>
            <pc:docMk/>
            <pc:sldMk cId="2719765479" sldId="432"/>
            <ac:spMk id="9" creationId="{BFDFCCEE-FEFC-4600-A6A6-7B73A3A877D0}"/>
          </ac:spMkLst>
        </pc:spChg>
        <pc:spChg chg="add del">
          <ac:chgData name="Clement Galvier" userId="57a4789ccdc57435" providerId="LiveId" clId="{6AF9F994-649C-4351-96E7-DC7B115C1D10}" dt="2022-12-03T09:31:59.608" v="5769" actId="26606"/>
          <ac:spMkLst>
            <pc:docMk/>
            <pc:sldMk cId="2719765479" sldId="432"/>
            <ac:spMk id="11" creationId="{25C8D2C1-DA83-420D-9635-D52CE066B5DA}"/>
          </ac:spMkLst>
        </pc:spChg>
        <pc:spChg chg="add mod">
          <ac:chgData name="Clement Galvier" userId="57a4789ccdc57435" providerId="LiveId" clId="{6AF9F994-649C-4351-96E7-DC7B115C1D10}" dt="2022-12-09T00:52:01.013" v="8986" actId="21"/>
          <ac:spMkLst>
            <pc:docMk/>
            <pc:sldMk cId="2719765479" sldId="432"/>
            <ac:spMk id="11" creationId="{E45E62BA-8E29-2AB5-02DB-8C83F33179E5}"/>
          </ac:spMkLst>
        </pc:spChg>
        <pc:spChg chg="add del mod">
          <ac:chgData name="Clement Galvier" userId="57a4789ccdc57435" providerId="LiveId" clId="{6AF9F994-649C-4351-96E7-DC7B115C1D10}" dt="2022-12-03T09:39:32.012" v="5918" actId="478"/>
          <ac:spMkLst>
            <pc:docMk/>
            <pc:sldMk cId="2719765479" sldId="432"/>
            <ac:spMk id="12" creationId="{BE9C53B7-8C5C-80E7-E5B5-14C1154E7CE9}"/>
          </ac:spMkLst>
        </pc:spChg>
        <pc:spChg chg="add mod">
          <ac:chgData name="Clement Galvier" userId="57a4789ccdc57435" providerId="LiveId" clId="{6AF9F994-649C-4351-96E7-DC7B115C1D10}" dt="2022-12-09T00:52:23.697" v="9010" actId="21"/>
          <ac:spMkLst>
            <pc:docMk/>
            <pc:sldMk cId="2719765479" sldId="432"/>
            <ac:spMk id="13" creationId="{43B7A15E-4990-AC7B-43F3-BC4A28F94C38}"/>
          </ac:spMkLst>
        </pc:spChg>
        <pc:spChg chg="del">
          <ac:chgData name="Clement Galvier" userId="57a4789ccdc57435" providerId="LiveId" clId="{6AF9F994-649C-4351-96E7-DC7B115C1D10}" dt="2022-12-03T09:31:28.016" v="5765" actId="478"/>
          <ac:spMkLst>
            <pc:docMk/>
            <pc:sldMk cId="2719765479" sldId="432"/>
            <ac:spMk id="13" creationId="{D7C866B4-2190-F236-7AD9-6ADE55515A22}"/>
          </ac:spMkLst>
        </pc:spChg>
        <pc:spChg chg="add del mod">
          <ac:chgData name="Clement Galvier" userId="57a4789ccdc57435" providerId="LiveId" clId="{6AF9F994-649C-4351-96E7-DC7B115C1D10}" dt="2022-12-03T09:56:33.777" v="6383" actId="478"/>
          <ac:spMkLst>
            <pc:docMk/>
            <pc:sldMk cId="2719765479" sldId="432"/>
            <ac:spMk id="14" creationId="{CAA845C8-EEC2-E3A2-B8D2-998847824157}"/>
          </ac:spMkLst>
        </pc:spChg>
        <pc:spChg chg="add mod">
          <ac:chgData name="Clement Galvier" userId="57a4789ccdc57435" providerId="LiveId" clId="{6AF9F994-649C-4351-96E7-DC7B115C1D10}" dt="2022-12-04T06:10:28.544" v="8544" actId="1076"/>
          <ac:spMkLst>
            <pc:docMk/>
            <pc:sldMk cId="2719765479" sldId="432"/>
            <ac:spMk id="15" creationId="{EB734FCD-D329-C435-65AE-951BEBBCCB80}"/>
          </ac:spMkLst>
        </pc:spChg>
        <pc:spChg chg="add del">
          <ac:chgData name="Clement Galvier" userId="57a4789ccdc57435" providerId="LiveId" clId="{6AF9F994-649C-4351-96E7-DC7B115C1D10}" dt="2022-12-04T05:39:08.230" v="7470" actId="26606"/>
          <ac:spMkLst>
            <pc:docMk/>
            <pc:sldMk cId="2719765479" sldId="432"/>
            <ac:spMk id="16" creationId="{36D16D1E-4205-49F5-BD2A-DA769947C104}"/>
          </ac:spMkLst>
        </pc:spChg>
        <pc:spChg chg="add del">
          <ac:chgData name="Clement Galvier" userId="57a4789ccdc57435" providerId="LiveId" clId="{6AF9F994-649C-4351-96E7-DC7B115C1D10}" dt="2022-12-03T09:31:59.608" v="5769" actId="26606"/>
          <ac:spMkLst>
            <pc:docMk/>
            <pc:sldMk cId="2719765479" sldId="432"/>
            <ac:spMk id="17" creationId="{B76D919A-FC3E-4B4E-BAF0-ED6CFB8DC4AE}"/>
          </ac:spMkLst>
        </pc:spChg>
        <pc:spChg chg="add del">
          <ac:chgData name="Clement Galvier" userId="57a4789ccdc57435" providerId="LiveId" clId="{6AF9F994-649C-4351-96E7-DC7B115C1D10}" dt="2022-12-04T05:39:08.230" v="7470" actId="26606"/>
          <ac:spMkLst>
            <pc:docMk/>
            <pc:sldMk cId="2719765479" sldId="432"/>
            <ac:spMk id="18" creationId="{012FD100-C039-4E03-B5E4-2EDFA7290AA6}"/>
          </ac:spMkLst>
        </pc:spChg>
        <pc:spChg chg="add del">
          <ac:chgData name="Clement Galvier" userId="57a4789ccdc57435" providerId="LiveId" clId="{6AF9F994-649C-4351-96E7-DC7B115C1D10}" dt="2022-12-03T09:31:59.608" v="5769" actId="26606"/>
          <ac:spMkLst>
            <pc:docMk/>
            <pc:sldMk cId="2719765479" sldId="432"/>
            <ac:spMk id="19" creationId="{8F66ACBD-1C82-4782-AA7C-05504DD7DE77}"/>
          </ac:spMkLst>
        </pc:spChg>
        <pc:spChg chg="add del">
          <ac:chgData name="Clement Galvier" userId="57a4789ccdc57435" providerId="LiveId" clId="{6AF9F994-649C-4351-96E7-DC7B115C1D10}" dt="2022-12-04T05:39:09.542" v="7472" actId="26606"/>
          <ac:spMkLst>
            <pc:docMk/>
            <pc:sldMk cId="2719765479" sldId="432"/>
            <ac:spMk id="23" creationId="{600B5AE2-C5CC-499C-8F2D-249888BE22C2}"/>
          </ac:spMkLst>
        </pc:spChg>
        <pc:spChg chg="add del">
          <ac:chgData name="Clement Galvier" userId="57a4789ccdc57435" providerId="LiveId" clId="{6AF9F994-649C-4351-96E7-DC7B115C1D10}" dt="2022-12-03T09:57:20.523" v="6387" actId="26606"/>
          <ac:spMkLst>
            <pc:docMk/>
            <pc:sldMk cId="2719765479" sldId="432"/>
            <ac:spMk id="24" creationId="{25C8D2C1-DA83-420D-9635-D52CE066B5DA}"/>
          </ac:spMkLst>
        </pc:spChg>
        <pc:spChg chg="add del">
          <ac:chgData name="Clement Galvier" userId="57a4789ccdc57435" providerId="LiveId" clId="{6AF9F994-649C-4351-96E7-DC7B115C1D10}" dt="2022-12-04T05:39:09.542" v="7472" actId="26606"/>
          <ac:spMkLst>
            <pc:docMk/>
            <pc:sldMk cId="2719765479" sldId="432"/>
            <ac:spMk id="25" creationId="{BA7A3698-B350-40E5-8475-9BCC41A089FC}"/>
          </ac:spMkLst>
        </pc:spChg>
        <pc:spChg chg="add del">
          <ac:chgData name="Clement Galvier" userId="57a4789ccdc57435" providerId="LiveId" clId="{6AF9F994-649C-4351-96E7-DC7B115C1D10}" dt="2022-12-03T09:57:20.523" v="6387" actId="26606"/>
          <ac:spMkLst>
            <pc:docMk/>
            <pc:sldMk cId="2719765479" sldId="432"/>
            <ac:spMk id="26" creationId="{434F74C9-6A0B-409E-AD1C-45B58BE91BB8}"/>
          </ac:spMkLst>
        </pc:spChg>
        <pc:spChg chg="add del">
          <ac:chgData name="Clement Galvier" userId="57a4789ccdc57435" providerId="LiveId" clId="{6AF9F994-649C-4351-96E7-DC7B115C1D10}" dt="2022-12-04T05:39:09.542" v="7472" actId="26606"/>
          <ac:spMkLst>
            <pc:docMk/>
            <pc:sldMk cId="2719765479" sldId="432"/>
            <ac:spMk id="29" creationId="{311973C2-EB8B-452A-A698-4A252FD3AE28}"/>
          </ac:spMkLst>
        </pc:spChg>
        <pc:spChg chg="add del">
          <ac:chgData name="Clement Galvier" userId="57a4789ccdc57435" providerId="LiveId" clId="{6AF9F994-649C-4351-96E7-DC7B115C1D10}" dt="2022-12-03T09:57:20.523" v="6387" actId="26606"/>
          <ac:spMkLst>
            <pc:docMk/>
            <pc:sldMk cId="2719765479" sldId="432"/>
            <ac:spMk id="30" creationId="{A9286AD2-18A9-4868-A4E3-7A2097A20810}"/>
          </ac:spMkLst>
        </pc:spChg>
        <pc:spChg chg="add del">
          <ac:chgData name="Clement Galvier" userId="57a4789ccdc57435" providerId="LiveId" clId="{6AF9F994-649C-4351-96E7-DC7B115C1D10}" dt="2022-12-04T05:39:09.542" v="7472" actId="26606"/>
          <ac:spMkLst>
            <pc:docMk/>
            <pc:sldMk cId="2719765479" sldId="432"/>
            <ac:spMk id="31" creationId="{10162E77-11AD-44A7-84EC-40C59EEFBD2E}"/>
          </ac:spMkLst>
        </pc:spChg>
        <pc:spChg chg="add del">
          <ac:chgData name="Clement Galvier" userId="57a4789ccdc57435" providerId="LiveId" clId="{6AF9F994-649C-4351-96E7-DC7B115C1D10}" dt="2022-12-03T09:57:20.523" v="6387" actId="26606"/>
          <ac:spMkLst>
            <pc:docMk/>
            <pc:sldMk cId="2719765479" sldId="432"/>
            <ac:spMk id="34" creationId="{1AB8ECB2-FB64-476F-A62F-36D68C8C7C60}"/>
          </ac:spMkLst>
        </pc:spChg>
        <pc:spChg chg="add del">
          <ac:chgData name="Clement Galvier" userId="57a4789ccdc57435" providerId="LiveId" clId="{6AF9F994-649C-4351-96E7-DC7B115C1D10}" dt="2022-12-03T09:57:20.523" v="6387" actId="26606"/>
          <ac:spMkLst>
            <pc:docMk/>
            <pc:sldMk cId="2719765479" sldId="432"/>
            <ac:spMk id="36" creationId="{289CEAD5-ED2F-4675-9E4C-80B8A0E8A0A1}"/>
          </ac:spMkLst>
        </pc:spChg>
        <pc:spChg chg="add del">
          <ac:chgData name="Clement Galvier" userId="57a4789ccdc57435" providerId="LiveId" clId="{6AF9F994-649C-4351-96E7-DC7B115C1D10}" dt="2022-12-04T05:39:09.542" v="7472" actId="26606"/>
          <ac:spMkLst>
            <pc:docMk/>
            <pc:sldMk cId="2719765479" sldId="432"/>
            <ac:spMk id="37" creationId="{9C3A0B22-8417-A384-AC1E-EF1D2D2AEA95}"/>
          </ac:spMkLst>
        </pc:spChg>
        <pc:spChg chg="add del">
          <ac:chgData name="Clement Galvier" userId="57a4789ccdc57435" providerId="LiveId" clId="{6AF9F994-649C-4351-96E7-DC7B115C1D10}" dt="2022-12-04T05:39:19.833" v="7474" actId="700"/>
          <ac:spMkLst>
            <pc:docMk/>
            <pc:sldMk cId="2719765479" sldId="432"/>
            <ac:spMk id="39" creationId="{600B5AE2-C5CC-499C-8F2D-249888BE22C2}"/>
          </ac:spMkLst>
        </pc:spChg>
        <pc:spChg chg="add del">
          <ac:chgData name="Clement Galvier" userId="57a4789ccdc57435" providerId="LiveId" clId="{6AF9F994-649C-4351-96E7-DC7B115C1D10}" dt="2022-12-03T09:57:20.507" v="6386" actId="26606"/>
          <ac:spMkLst>
            <pc:docMk/>
            <pc:sldMk cId="2719765479" sldId="432"/>
            <ac:spMk id="41" creationId="{13FE9996-7EAC-4679-B37D-C1045F42F954}"/>
          </ac:spMkLst>
        </pc:spChg>
        <pc:spChg chg="add del">
          <ac:chgData name="Clement Galvier" userId="57a4789ccdc57435" providerId="LiveId" clId="{6AF9F994-649C-4351-96E7-DC7B115C1D10}" dt="2022-12-04T05:39:19.833" v="7474" actId="700"/>
          <ac:spMkLst>
            <pc:docMk/>
            <pc:sldMk cId="2719765479" sldId="432"/>
            <ac:spMk id="42" creationId="{BA7A3698-B350-40E5-8475-9BCC41A089FC}"/>
          </ac:spMkLst>
        </pc:spChg>
        <pc:spChg chg="add del">
          <ac:chgData name="Clement Galvier" userId="57a4789ccdc57435" providerId="LiveId" clId="{6AF9F994-649C-4351-96E7-DC7B115C1D10}" dt="2022-12-03T09:57:20.507" v="6386" actId="26606"/>
          <ac:spMkLst>
            <pc:docMk/>
            <pc:sldMk cId="2719765479" sldId="432"/>
            <ac:spMk id="43" creationId="{761DF1FE-5CC8-43D2-A76C-93C76EEDE1E9}"/>
          </ac:spMkLst>
        </pc:spChg>
        <pc:spChg chg="add del">
          <ac:chgData name="Clement Galvier" userId="57a4789ccdc57435" providerId="LiveId" clId="{6AF9F994-649C-4351-96E7-DC7B115C1D10}" dt="2022-12-04T05:39:19.833" v="7474" actId="700"/>
          <ac:spMkLst>
            <pc:docMk/>
            <pc:sldMk cId="2719765479" sldId="432"/>
            <ac:spMk id="46" creationId="{311973C2-EB8B-452A-A698-4A252FD3AE28}"/>
          </ac:spMkLst>
        </pc:spChg>
        <pc:spChg chg="add del">
          <ac:chgData name="Clement Galvier" userId="57a4789ccdc57435" providerId="LiveId" clId="{6AF9F994-649C-4351-96E7-DC7B115C1D10}" dt="2022-12-03T09:57:20.507" v="6386" actId="26606"/>
          <ac:spMkLst>
            <pc:docMk/>
            <pc:sldMk cId="2719765479" sldId="432"/>
            <ac:spMk id="47" creationId="{3741B58E-3B65-4A01-A276-975AB2CF8A08}"/>
          </ac:spMkLst>
        </pc:spChg>
        <pc:spChg chg="add del">
          <ac:chgData name="Clement Galvier" userId="57a4789ccdc57435" providerId="LiveId" clId="{6AF9F994-649C-4351-96E7-DC7B115C1D10}" dt="2022-12-04T05:39:19.833" v="7474" actId="700"/>
          <ac:spMkLst>
            <pc:docMk/>
            <pc:sldMk cId="2719765479" sldId="432"/>
            <ac:spMk id="48" creationId="{10162E77-11AD-44A7-84EC-40C59EEFBD2E}"/>
          </ac:spMkLst>
        </pc:spChg>
        <pc:spChg chg="add del">
          <ac:chgData name="Clement Galvier" userId="57a4789ccdc57435" providerId="LiveId" clId="{6AF9F994-649C-4351-96E7-DC7B115C1D10}" dt="2022-12-03T09:57:20.507" v="6386" actId="26606"/>
          <ac:spMkLst>
            <pc:docMk/>
            <pc:sldMk cId="2719765479" sldId="432"/>
            <ac:spMk id="49" creationId="{7AAC67C3-831B-4AB1-A259-DFB839CAFAFC}"/>
          </ac:spMkLst>
        </pc:spChg>
        <pc:spChg chg="add del">
          <ac:chgData name="Clement Galvier" userId="57a4789ccdc57435" providerId="LiveId" clId="{6AF9F994-649C-4351-96E7-DC7B115C1D10}" dt="2022-12-03T09:57:20.507" v="6386" actId="26606"/>
          <ac:spMkLst>
            <pc:docMk/>
            <pc:sldMk cId="2719765479" sldId="432"/>
            <ac:spMk id="51" creationId="{054B3F04-9EAC-45C0-B3CE-0387EEA10A0C}"/>
          </ac:spMkLst>
        </pc:spChg>
        <pc:spChg chg="add del">
          <ac:chgData name="Clement Galvier" userId="57a4789ccdc57435" providerId="LiveId" clId="{6AF9F994-649C-4351-96E7-DC7B115C1D10}" dt="2022-12-04T05:38:51.839" v="7467" actId="700"/>
          <ac:spMkLst>
            <pc:docMk/>
            <pc:sldMk cId="2719765479" sldId="432"/>
            <ac:spMk id="53" creationId="{E95DA498-D9A2-4DA9-B9DA-B3776E08CF7E}"/>
          </ac:spMkLst>
        </pc:spChg>
        <pc:spChg chg="add del">
          <ac:chgData name="Clement Galvier" userId="57a4789ccdc57435" providerId="LiveId" clId="{6AF9F994-649C-4351-96E7-DC7B115C1D10}" dt="2022-12-04T05:38:51.839" v="7467" actId="700"/>
          <ac:spMkLst>
            <pc:docMk/>
            <pc:sldMk cId="2719765479" sldId="432"/>
            <ac:spMk id="54" creationId="{7D379150-F6B4-45C8-BE10-6B278AD400EB}"/>
          </ac:spMkLst>
        </pc:spChg>
        <pc:spChg chg="add del">
          <ac:chgData name="Clement Galvier" userId="57a4789ccdc57435" providerId="LiveId" clId="{6AF9F994-649C-4351-96E7-DC7B115C1D10}" dt="2022-12-04T05:38:51.839" v="7467" actId="700"/>
          <ac:spMkLst>
            <pc:docMk/>
            <pc:sldMk cId="2719765479" sldId="432"/>
            <ac:spMk id="55" creationId="{82A73093-4B9D-420D-B17E-52293703A1D4}"/>
          </ac:spMkLst>
        </pc:spChg>
        <pc:spChg chg="add del">
          <ac:chgData name="Clement Galvier" userId="57a4789ccdc57435" providerId="LiveId" clId="{6AF9F994-649C-4351-96E7-DC7B115C1D10}" dt="2022-12-04T05:38:51.839" v="7467" actId="700"/>
          <ac:spMkLst>
            <pc:docMk/>
            <pc:sldMk cId="2719765479" sldId="432"/>
            <ac:spMk id="56" creationId="{5FFCF544-A370-4A5D-A95F-CA6E0E7191E6}"/>
          </ac:spMkLst>
        </pc:spChg>
        <pc:spChg chg="add del">
          <ac:chgData name="Clement Galvier" userId="57a4789ccdc57435" providerId="LiveId" clId="{6AF9F994-649C-4351-96E7-DC7B115C1D10}" dt="2022-12-04T05:38:51.839" v="7467" actId="700"/>
          <ac:spMkLst>
            <pc:docMk/>
            <pc:sldMk cId="2719765479" sldId="432"/>
            <ac:spMk id="58" creationId="{52ABB703-2B0E-4C3B-B4A2-F3973548E561}"/>
          </ac:spMkLst>
        </pc:spChg>
        <pc:spChg chg="add mod">
          <ac:chgData name="Clement Galvier" userId="57a4789ccdc57435" providerId="LiveId" clId="{6AF9F994-649C-4351-96E7-DC7B115C1D10}" dt="2022-12-04T05:46:21.760" v="7795" actId="14100"/>
          <ac:spMkLst>
            <pc:docMk/>
            <pc:sldMk cId="2719765479" sldId="432"/>
            <ac:spMk id="60" creationId="{9C3A0B22-8417-A384-AC1E-EF1D2D2AEA95}"/>
          </ac:spMkLst>
        </pc:spChg>
        <pc:graphicFrameChg chg="add del">
          <ac:chgData name="Clement Galvier" userId="57a4789ccdc57435" providerId="LiveId" clId="{6AF9F994-649C-4351-96E7-DC7B115C1D10}" dt="2022-12-04T05:39:08.230" v="7470" actId="26606"/>
          <ac:graphicFrameMkLst>
            <pc:docMk/>
            <pc:sldMk cId="2719765479" sldId="432"/>
            <ac:graphicFrameMk id="21" creationId="{8FDF8652-7E4A-3585-4499-16A998E57B28}"/>
          </ac:graphicFrameMkLst>
        </pc:graphicFrameChg>
        <pc:picChg chg="del">
          <ac:chgData name="Clement Galvier" userId="57a4789ccdc57435" providerId="LiveId" clId="{6AF9F994-649C-4351-96E7-DC7B115C1D10}" dt="2022-12-03T09:31:28.016" v="5765" actId="478"/>
          <ac:picMkLst>
            <pc:docMk/>
            <pc:sldMk cId="2719765479" sldId="432"/>
            <ac:picMk id="2" creationId="{E7192F9E-4185-4E7A-C92F-431F7E704F6E}"/>
          </ac:picMkLst>
        </pc:picChg>
        <pc:picChg chg="del">
          <ac:chgData name="Clement Galvier" userId="57a4789ccdc57435" providerId="LiveId" clId="{6AF9F994-649C-4351-96E7-DC7B115C1D10}" dt="2022-12-03T09:31:28.016" v="5765" actId="478"/>
          <ac:picMkLst>
            <pc:docMk/>
            <pc:sldMk cId="2719765479" sldId="432"/>
            <ac:picMk id="3" creationId="{A72096DA-4991-1900-0D09-F1C8DC93F5B6}"/>
          </ac:picMkLst>
        </pc:picChg>
        <pc:picChg chg="del">
          <ac:chgData name="Clement Galvier" userId="57a4789ccdc57435" providerId="LiveId" clId="{6AF9F994-649C-4351-96E7-DC7B115C1D10}" dt="2022-12-03T09:31:28.016" v="5765" actId="478"/>
          <ac:picMkLst>
            <pc:docMk/>
            <pc:sldMk cId="2719765479" sldId="432"/>
            <ac:picMk id="6" creationId="{CEBCBD47-722B-E11E-197F-AAD6E321C6E3}"/>
          </ac:picMkLst>
        </pc:picChg>
        <pc:picChg chg="del">
          <ac:chgData name="Clement Galvier" userId="57a4789ccdc57435" providerId="LiveId" clId="{6AF9F994-649C-4351-96E7-DC7B115C1D10}" dt="2022-12-03T09:31:28.016" v="5765" actId="478"/>
          <ac:picMkLst>
            <pc:docMk/>
            <pc:sldMk cId="2719765479" sldId="432"/>
            <ac:picMk id="7" creationId="{645D4F4C-1B64-2A20-CB7D-79EEB0AA345B}"/>
          </ac:picMkLst>
        </pc:picChg>
        <pc:picChg chg="add del mod">
          <ac:chgData name="Clement Galvier" userId="57a4789ccdc57435" providerId="LiveId" clId="{6AF9F994-649C-4351-96E7-DC7B115C1D10}" dt="2022-12-07T13:35:34.194" v="8723" actId="478"/>
          <ac:picMkLst>
            <pc:docMk/>
            <pc:sldMk cId="2719765479" sldId="432"/>
            <ac:picMk id="8" creationId="{29F45CD4-1971-5379-9B7D-C9BD79F1D25E}"/>
          </ac:picMkLst>
        </pc:picChg>
        <pc:picChg chg="del">
          <ac:chgData name="Clement Galvier" userId="57a4789ccdc57435" providerId="LiveId" clId="{6AF9F994-649C-4351-96E7-DC7B115C1D10}" dt="2022-12-03T09:31:28.016" v="5765" actId="478"/>
          <ac:picMkLst>
            <pc:docMk/>
            <pc:sldMk cId="2719765479" sldId="432"/>
            <ac:picMk id="8" creationId="{E8C7BCE7-1C04-CCA6-CDD0-23C4A16740BE}"/>
          </ac:picMkLst>
        </pc:picChg>
        <pc:picChg chg="add mod">
          <ac:chgData name="Clement Galvier" userId="57a4789ccdc57435" providerId="LiveId" clId="{6AF9F994-649C-4351-96E7-DC7B115C1D10}" dt="2022-12-07T13:36:40.628" v="8731" actId="12789"/>
          <ac:picMkLst>
            <pc:docMk/>
            <pc:sldMk cId="2719765479" sldId="432"/>
            <ac:picMk id="10" creationId="{01644F18-6A21-12D3-88EC-B7D3E408EC5B}"/>
          </ac:picMkLst>
        </pc:picChg>
        <pc:picChg chg="add del mod ord">
          <ac:chgData name="Clement Galvier" userId="57a4789ccdc57435" providerId="LiveId" clId="{6AF9F994-649C-4351-96E7-DC7B115C1D10}" dt="2022-12-03T09:57:04.082" v="6384" actId="478"/>
          <ac:picMkLst>
            <pc:docMk/>
            <pc:sldMk cId="2719765479" sldId="432"/>
            <ac:picMk id="10" creationId="{3CD229EF-8510-D11C-883C-72A52A871005}"/>
          </ac:picMkLst>
        </pc:picChg>
        <pc:picChg chg="add mod">
          <ac:chgData name="Clement Galvier" userId="57a4789ccdc57435" providerId="LiveId" clId="{6AF9F994-649C-4351-96E7-DC7B115C1D10}" dt="2022-12-07T13:36:40.628" v="8731" actId="12789"/>
          <ac:picMkLst>
            <pc:docMk/>
            <pc:sldMk cId="2719765479" sldId="432"/>
            <ac:picMk id="12" creationId="{3EED84C4-9A45-FEB0-3700-BE8E130CB589}"/>
          </ac:picMkLst>
        </pc:picChg>
        <pc:picChg chg="add mod">
          <ac:chgData name="Clement Galvier" userId="57a4789ccdc57435" providerId="LiveId" clId="{6AF9F994-649C-4351-96E7-DC7B115C1D10}" dt="2022-12-07T13:36:40.628" v="8731" actId="12789"/>
          <ac:picMkLst>
            <pc:docMk/>
            <pc:sldMk cId="2719765479" sldId="432"/>
            <ac:picMk id="14" creationId="{79AF28A3-B441-9233-64F2-236C34808DE9}"/>
          </ac:picMkLst>
        </pc:picChg>
        <pc:picChg chg="add del">
          <ac:chgData name="Clement Galvier" userId="57a4789ccdc57435" providerId="LiveId" clId="{6AF9F994-649C-4351-96E7-DC7B115C1D10}" dt="2022-12-04T05:39:09.542" v="7472" actId="26606"/>
          <ac:picMkLst>
            <pc:docMk/>
            <pc:sldMk cId="2719765479" sldId="432"/>
            <ac:picMk id="33" creationId="{745F615B-756E-E2CF-F57C-45C0644658B1}"/>
          </ac:picMkLst>
        </pc:picChg>
        <pc:picChg chg="add del mod">
          <ac:chgData name="Clement Galvier" userId="57a4789ccdc57435" providerId="LiveId" clId="{6AF9F994-649C-4351-96E7-DC7B115C1D10}" dt="2022-12-04T05:38:32.749" v="7461" actId="478"/>
          <ac:picMkLst>
            <pc:docMk/>
            <pc:sldMk cId="2719765479" sldId="432"/>
            <ac:picMk id="40" creationId="{AB54BF4C-56A0-4F6A-3291-DC8430FAA8CA}"/>
          </ac:picMkLst>
        </pc:picChg>
        <pc:picChg chg="add del">
          <ac:chgData name="Clement Galvier" userId="57a4789ccdc57435" providerId="LiveId" clId="{6AF9F994-649C-4351-96E7-DC7B115C1D10}" dt="2022-12-04T05:39:32.665" v="7476" actId="478"/>
          <ac:picMkLst>
            <pc:docMk/>
            <pc:sldMk cId="2719765479" sldId="432"/>
            <ac:picMk id="50" creationId="{AAEFF169-B6C7-ABDF-7FC2-15822EDBB116}"/>
          </ac:picMkLst>
        </pc:picChg>
        <pc:picChg chg="add mod">
          <ac:chgData name="Clement Galvier" userId="57a4789ccdc57435" providerId="LiveId" clId="{6AF9F994-649C-4351-96E7-DC7B115C1D10}" dt="2022-12-07T13:36:40.628" v="8731" actId="12789"/>
          <ac:picMkLst>
            <pc:docMk/>
            <pc:sldMk cId="2719765479" sldId="432"/>
            <ac:picMk id="1026" creationId="{05DC1D85-C2DB-026A-ED8B-75BA2111E309}"/>
          </ac:picMkLst>
        </pc:picChg>
        <pc:cxnChg chg="add del mod">
          <ac:chgData name="Clement Galvier" userId="57a4789ccdc57435" providerId="LiveId" clId="{6AF9F994-649C-4351-96E7-DC7B115C1D10}" dt="2022-12-09T12:33:37.706" v="15053" actId="478"/>
          <ac:cxnSpMkLst>
            <pc:docMk/>
            <pc:sldMk cId="2719765479" sldId="432"/>
            <ac:cxnSpMk id="3" creationId="{140CD418-207B-B32C-6413-713548B3DC17}"/>
          </ac:cxnSpMkLst>
        </pc:cxnChg>
        <pc:cxnChg chg="add del">
          <ac:chgData name="Clement Galvier" userId="57a4789ccdc57435" providerId="LiveId" clId="{6AF9F994-649C-4351-96E7-DC7B115C1D10}" dt="2022-12-03T09:31:59.608" v="5769" actId="26606"/>
          <ac:cxnSpMkLst>
            <pc:docMk/>
            <pc:sldMk cId="2719765479" sldId="432"/>
            <ac:cxnSpMk id="15" creationId="{F5486A9D-1265-4B57-91E6-68E666B978BC}"/>
          </ac:cxnSpMkLst>
        </pc:cxnChg>
        <pc:cxnChg chg="add del">
          <ac:chgData name="Clement Galvier" userId="57a4789ccdc57435" providerId="LiveId" clId="{6AF9F994-649C-4351-96E7-DC7B115C1D10}" dt="2022-12-04T05:39:08.230" v="7470" actId="26606"/>
          <ac:cxnSpMkLst>
            <pc:docMk/>
            <pc:sldMk cId="2719765479" sldId="432"/>
            <ac:cxnSpMk id="20" creationId="{4418FCD2-8448-4A81-8EB4-72250F7827B4}"/>
          </ac:cxnSpMkLst>
        </pc:cxnChg>
        <pc:cxnChg chg="add del">
          <ac:chgData name="Clement Galvier" userId="57a4789ccdc57435" providerId="LiveId" clId="{6AF9F994-649C-4351-96E7-DC7B115C1D10}" dt="2022-12-04T05:39:09.542" v="7472" actId="26606"/>
          <ac:cxnSpMkLst>
            <pc:docMk/>
            <pc:sldMk cId="2719765479" sldId="432"/>
            <ac:cxnSpMk id="27" creationId="{0AC655C7-EC94-4BE6-84C8-2F9EFBBB2789}"/>
          </ac:cxnSpMkLst>
        </pc:cxnChg>
        <pc:cxnChg chg="add del">
          <ac:chgData name="Clement Galvier" userId="57a4789ccdc57435" providerId="LiveId" clId="{6AF9F994-649C-4351-96E7-DC7B115C1D10}" dt="2022-12-03T09:57:20.523" v="6387" actId="26606"/>
          <ac:cxnSpMkLst>
            <pc:docMk/>
            <pc:sldMk cId="2719765479" sldId="432"/>
            <ac:cxnSpMk id="28" creationId="{F5486A9D-1265-4B57-91E6-68E666B978BC}"/>
          </ac:cxnSpMkLst>
        </pc:cxnChg>
        <pc:cxnChg chg="add del">
          <ac:chgData name="Clement Galvier" userId="57a4789ccdc57435" providerId="LiveId" clId="{6AF9F994-649C-4351-96E7-DC7B115C1D10}" dt="2022-12-03T09:57:20.523" v="6387" actId="26606"/>
          <ac:cxnSpMkLst>
            <pc:docMk/>
            <pc:sldMk cId="2719765479" sldId="432"/>
            <ac:cxnSpMk id="32" creationId="{E7A7CD63-7EC3-44F3-95D0-595C4019FF24}"/>
          </ac:cxnSpMkLst>
        </pc:cxnChg>
        <pc:cxnChg chg="add del">
          <ac:chgData name="Clement Galvier" userId="57a4789ccdc57435" providerId="LiveId" clId="{6AF9F994-649C-4351-96E7-DC7B115C1D10}" dt="2022-12-04T05:39:09.542" v="7472" actId="26606"/>
          <ac:cxnSpMkLst>
            <pc:docMk/>
            <pc:sldMk cId="2719765479" sldId="432"/>
            <ac:cxnSpMk id="35" creationId="{5AB158E9-1B40-4CD6-95F0-95CA11DF7B7A}"/>
          </ac:cxnSpMkLst>
        </pc:cxnChg>
        <pc:cxnChg chg="add del">
          <ac:chgData name="Clement Galvier" userId="57a4789ccdc57435" providerId="LiveId" clId="{6AF9F994-649C-4351-96E7-DC7B115C1D10}" dt="2022-12-04T05:39:19.833" v="7474" actId="700"/>
          <ac:cxnSpMkLst>
            <pc:docMk/>
            <pc:sldMk cId="2719765479" sldId="432"/>
            <ac:cxnSpMk id="44" creationId="{0AC655C7-EC94-4BE6-84C8-2F9EFBBB2789}"/>
          </ac:cxnSpMkLst>
        </pc:cxnChg>
        <pc:cxnChg chg="add del">
          <ac:chgData name="Clement Galvier" userId="57a4789ccdc57435" providerId="LiveId" clId="{6AF9F994-649C-4351-96E7-DC7B115C1D10}" dt="2022-12-03T09:57:20.507" v="6386" actId="26606"/>
          <ac:cxnSpMkLst>
            <pc:docMk/>
            <pc:sldMk cId="2719765479" sldId="432"/>
            <ac:cxnSpMk id="45" creationId="{E161BEBD-A23C-409E-ABC7-73F9EDC02F20}"/>
          </ac:cxnSpMkLst>
        </pc:cxnChg>
        <pc:cxnChg chg="add del">
          <ac:chgData name="Clement Galvier" userId="57a4789ccdc57435" providerId="LiveId" clId="{6AF9F994-649C-4351-96E7-DC7B115C1D10}" dt="2022-12-04T05:39:19.833" v="7474" actId="700"/>
          <ac:cxnSpMkLst>
            <pc:docMk/>
            <pc:sldMk cId="2719765479" sldId="432"/>
            <ac:cxnSpMk id="52" creationId="{5AB158E9-1B40-4CD6-95F0-95CA11DF7B7A}"/>
          </ac:cxnSpMkLst>
        </pc:cxnChg>
        <pc:cxnChg chg="add del">
          <ac:chgData name="Clement Galvier" userId="57a4789ccdc57435" providerId="LiveId" clId="{6AF9F994-649C-4351-96E7-DC7B115C1D10}" dt="2022-12-04T05:38:51.839" v="7467" actId="700"/>
          <ac:cxnSpMkLst>
            <pc:docMk/>
            <pc:sldMk cId="2719765479" sldId="432"/>
            <ac:cxnSpMk id="57" creationId="{6EEB3B97-A638-498B-8083-54191CE71E01}"/>
          </ac:cxnSpMkLst>
        </pc:cxnChg>
        <pc:cxnChg chg="add del">
          <ac:chgData name="Clement Galvier" userId="57a4789ccdc57435" providerId="LiveId" clId="{6AF9F994-649C-4351-96E7-DC7B115C1D10}" dt="2022-12-04T05:38:51.839" v="7467" actId="700"/>
          <ac:cxnSpMkLst>
            <pc:docMk/>
            <pc:sldMk cId="2719765479" sldId="432"/>
            <ac:cxnSpMk id="59" creationId="{9C21570E-E159-49A6-9891-FA397B7A92D3}"/>
          </ac:cxnSpMkLst>
        </pc:cxnChg>
      </pc:sldChg>
      <pc:sldChg chg="addSp delSp modSp add mod modTransition modClrScheme chgLayout">
        <pc:chgData name="Clement Galvier" userId="57a4789ccdc57435" providerId="LiveId" clId="{6AF9F994-649C-4351-96E7-DC7B115C1D10}" dt="2022-12-09T12:30:15.990" v="15014"/>
        <pc:sldMkLst>
          <pc:docMk/>
          <pc:sldMk cId="616658528" sldId="433"/>
        </pc:sldMkLst>
        <pc:spChg chg="mod">
          <ac:chgData name="Clement Galvier" userId="57a4789ccdc57435" providerId="LiveId" clId="{6AF9F994-649C-4351-96E7-DC7B115C1D10}" dt="2022-12-09T10:00:10.577" v="14537" actId="20577"/>
          <ac:spMkLst>
            <pc:docMk/>
            <pc:sldMk cId="616658528" sldId="433"/>
            <ac:spMk id="5" creationId="{9C3A0B22-8417-A384-AC1E-EF1D2D2AEA95}"/>
          </ac:spMkLst>
        </pc:spChg>
        <pc:spChg chg="add del mod">
          <ac:chgData name="Clement Galvier" userId="57a4789ccdc57435" providerId="LiveId" clId="{6AF9F994-649C-4351-96E7-DC7B115C1D10}" dt="2022-12-09T05:31:23.077" v="11090" actId="478"/>
          <ac:spMkLst>
            <pc:docMk/>
            <pc:sldMk cId="616658528" sldId="433"/>
            <ac:spMk id="13" creationId="{7AF6B00A-33D9-0722-C8F5-364B189385C9}"/>
          </ac:spMkLst>
        </pc:spChg>
        <pc:spChg chg="add mod">
          <ac:chgData name="Clement Galvier" userId="57a4789ccdc57435" providerId="LiveId" clId="{6AF9F994-649C-4351-96E7-DC7B115C1D10}" dt="2022-12-09T05:35:54.972" v="11123" actId="1076"/>
          <ac:spMkLst>
            <pc:docMk/>
            <pc:sldMk cId="616658528" sldId="433"/>
            <ac:spMk id="16" creationId="{32E80DDC-473E-ED61-C7B4-EFC6B291CF42}"/>
          </ac:spMkLst>
        </pc:spChg>
        <pc:spChg chg="add mod">
          <ac:chgData name="Clement Galvier" userId="57a4789ccdc57435" providerId="LiveId" clId="{6AF9F994-649C-4351-96E7-DC7B115C1D10}" dt="2022-12-09T05:34:22.636" v="11119" actId="1076"/>
          <ac:spMkLst>
            <pc:docMk/>
            <pc:sldMk cId="616658528" sldId="433"/>
            <ac:spMk id="20" creationId="{2F58426E-63F6-E68B-738D-26DB74DBD7CA}"/>
          </ac:spMkLst>
        </pc:spChg>
        <pc:spChg chg="add mod">
          <ac:chgData name="Clement Galvier" userId="57a4789ccdc57435" providerId="LiveId" clId="{6AF9F994-649C-4351-96E7-DC7B115C1D10}" dt="2022-12-09T05:36:06.843" v="11127" actId="14100"/>
          <ac:spMkLst>
            <pc:docMk/>
            <pc:sldMk cId="616658528" sldId="433"/>
            <ac:spMk id="22" creationId="{14EA8A0E-E6C3-66A7-996D-435D380AEA46}"/>
          </ac:spMkLst>
        </pc:spChg>
        <pc:spChg chg="add mod">
          <ac:chgData name="Clement Galvier" userId="57a4789ccdc57435" providerId="LiveId" clId="{6AF9F994-649C-4351-96E7-DC7B115C1D10}" dt="2022-12-09T05:34:25.938" v="11120" actId="1076"/>
          <ac:spMkLst>
            <pc:docMk/>
            <pc:sldMk cId="616658528" sldId="433"/>
            <ac:spMk id="26" creationId="{4D403EEA-701A-C5FD-E859-43FF53839B98}"/>
          </ac:spMkLst>
        </pc:spChg>
        <pc:spChg chg="add del mod">
          <ac:chgData name="Clement Galvier" userId="57a4789ccdc57435" providerId="LiveId" clId="{6AF9F994-649C-4351-96E7-DC7B115C1D10}" dt="2022-12-09T05:36:11.664" v="11128" actId="478"/>
          <ac:spMkLst>
            <pc:docMk/>
            <pc:sldMk cId="616658528" sldId="433"/>
            <ac:spMk id="28" creationId="{AD0510E8-FE3B-BF35-68D7-3F47A037C496}"/>
          </ac:spMkLst>
        </pc:spChg>
        <pc:spChg chg="add mod">
          <ac:chgData name="Clement Galvier" userId="57a4789ccdc57435" providerId="LiveId" clId="{6AF9F994-649C-4351-96E7-DC7B115C1D10}" dt="2022-12-09T05:29:59.058" v="11049" actId="14100"/>
          <ac:spMkLst>
            <pc:docMk/>
            <pc:sldMk cId="616658528" sldId="433"/>
            <ac:spMk id="53" creationId="{400E7909-5AE7-AC34-7BFF-37DE61E4F309}"/>
          </ac:spMkLst>
        </pc:spChg>
        <pc:spChg chg="add mod">
          <ac:chgData name="Clement Galvier" userId="57a4789ccdc57435" providerId="LiveId" clId="{6AF9F994-649C-4351-96E7-DC7B115C1D10}" dt="2022-12-09T05:31:50.764" v="11099" actId="1076"/>
          <ac:spMkLst>
            <pc:docMk/>
            <pc:sldMk cId="616658528" sldId="433"/>
            <ac:spMk id="54" creationId="{05A954DD-E7CE-6319-A0C8-DF920D2B916B}"/>
          </ac:spMkLst>
        </pc:spChg>
        <pc:spChg chg="add mod">
          <ac:chgData name="Clement Galvier" userId="57a4789ccdc57435" providerId="LiveId" clId="{6AF9F994-649C-4351-96E7-DC7B115C1D10}" dt="2022-12-09T05:34:33.130" v="11121" actId="1076"/>
          <ac:spMkLst>
            <pc:docMk/>
            <pc:sldMk cId="616658528" sldId="433"/>
            <ac:spMk id="57" creationId="{78C4DD7F-2446-D912-F077-15F0C939BE6E}"/>
          </ac:spMkLst>
        </pc:spChg>
        <pc:spChg chg="add mod">
          <ac:chgData name="Clement Galvier" userId="57a4789ccdc57435" providerId="LiveId" clId="{6AF9F994-649C-4351-96E7-DC7B115C1D10}" dt="2022-12-09T05:34:35.380" v="11122" actId="1076"/>
          <ac:spMkLst>
            <pc:docMk/>
            <pc:sldMk cId="616658528" sldId="433"/>
            <ac:spMk id="58" creationId="{D864FB4C-9E2B-2424-0340-36EA89F4592C}"/>
          </ac:spMkLst>
        </pc:spChg>
        <pc:spChg chg="add mod">
          <ac:chgData name="Clement Galvier" userId="57a4789ccdc57435" providerId="LiveId" clId="{6AF9F994-649C-4351-96E7-DC7B115C1D10}" dt="2022-12-09T05:32:12.382" v="11109" actId="1076"/>
          <ac:spMkLst>
            <pc:docMk/>
            <pc:sldMk cId="616658528" sldId="433"/>
            <ac:spMk id="64" creationId="{9DC154E9-6877-825D-FC7F-BD8B9AB42E74}"/>
          </ac:spMkLst>
        </pc:spChg>
        <pc:spChg chg="add mod">
          <ac:chgData name="Clement Galvier" userId="57a4789ccdc57435" providerId="LiveId" clId="{6AF9F994-649C-4351-96E7-DC7B115C1D10}" dt="2022-12-09T05:31:59.752" v="11103" actId="1076"/>
          <ac:spMkLst>
            <pc:docMk/>
            <pc:sldMk cId="616658528" sldId="433"/>
            <ac:spMk id="65" creationId="{1BCDFAD7-88C5-4216-0D20-396F83838450}"/>
          </ac:spMkLst>
        </pc:spChg>
        <pc:spChg chg="add mod">
          <ac:chgData name="Clement Galvier" userId="57a4789ccdc57435" providerId="LiveId" clId="{6AF9F994-649C-4351-96E7-DC7B115C1D10}" dt="2022-12-09T05:32:07.097" v="11108" actId="20577"/>
          <ac:spMkLst>
            <pc:docMk/>
            <pc:sldMk cId="616658528" sldId="433"/>
            <ac:spMk id="67" creationId="{79543037-05E4-BB0B-8146-55B6846D3C62}"/>
          </ac:spMkLst>
        </pc:spChg>
        <pc:spChg chg="add mod">
          <ac:chgData name="Clement Galvier" userId="57a4789ccdc57435" providerId="LiveId" clId="{6AF9F994-649C-4351-96E7-DC7B115C1D10}" dt="2022-12-09T05:36:22.168" v="11130" actId="1076"/>
          <ac:spMkLst>
            <pc:docMk/>
            <pc:sldMk cId="616658528" sldId="433"/>
            <ac:spMk id="75" creationId="{D7EEB817-D258-F234-F448-90B4E2187EF6}"/>
          </ac:spMkLst>
        </pc:spChg>
        <pc:spChg chg="add mod">
          <ac:chgData name="Clement Galvier" userId="57a4789ccdc57435" providerId="LiveId" clId="{6AF9F994-649C-4351-96E7-DC7B115C1D10}" dt="2022-12-09T05:37:05.103" v="11180" actId="1076"/>
          <ac:spMkLst>
            <pc:docMk/>
            <pc:sldMk cId="616658528" sldId="433"/>
            <ac:spMk id="76" creationId="{3C944694-155E-CFFF-50D9-6300F4508349}"/>
          </ac:spMkLst>
        </pc:spChg>
        <pc:picChg chg="add del mod">
          <ac:chgData name="Clement Galvier" userId="57a4789ccdc57435" providerId="LiveId" clId="{6AF9F994-649C-4351-96E7-DC7B115C1D10}" dt="2022-12-09T04:44:04.343" v="10855" actId="478"/>
          <ac:picMkLst>
            <pc:docMk/>
            <pc:sldMk cId="616658528" sldId="433"/>
            <ac:picMk id="3" creationId="{327CDA99-9458-2990-B815-589A4D2B179A}"/>
          </ac:picMkLst>
        </pc:picChg>
        <pc:picChg chg="add del mod">
          <ac:chgData name="Clement Galvier" userId="57a4789ccdc57435" providerId="LiveId" clId="{6AF9F994-649C-4351-96E7-DC7B115C1D10}" dt="2022-12-09T05:09:38.715" v="10867" actId="478"/>
          <ac:picMkLst>
            <pc:docMk/>
            <pc:sldMk cId="616658528" sldId="433"/>
            <ac:picMk id="6" creationId="{8208DCD8-7988-9419-FC84-D6FB9586AE9A}"/>
          </ac:picMkLst>
        </pc:picChg>
        <pc:picChg chg="add del mod">
          <ac:chgData name="Clement Galvier" userId="57a4789ccdc57435" providerId="LiveId" clId="{6AF9F994-649C-4351-96E7-DC7B115C1D10}" dt="2022-12-09T04:47:06.631" v="10866" actId="478"/>
          <ac:picMkLst>
            <pc:docMk/>
            <pc:sldMk cId="616658528" sldId="433"/>
            <ac:picMk id="8" creationId="{E381970C-319B-685E-F18F-9ACD55B22F92}"/>
          </ac:picMkLst>
        </pc:picChg>
        <pc:picChg chg="add del mod ord">
          <ac:chgData name="Clement Galvier" userId="57a4789ccdc57435" providerId="LiveId" clId="{6AF9F994-649C-4351-96E7-DC7B115C1D10}" dt="2022-12-09T05:33:16.613" v="11112" actId="478"/>
          <ac:picMkLst>
            <pc:docMk/>
            <pc:sldMk cId="616658528" sldId="433"/>
            <ac:picMk id="10" creationId="{950DE4CF-7ECE-37C1-DC43-5BADF774C712}"/>
          </ac:picMkLst>
        </pc:picChg>
        <pc:picChg chg="add mod modCrop">
          <ac:chgData name="Clement Galvier" userId="57a4789ccdc57435" providerId="LiveId" clId="{6AF9F994-649C-4351-96E7-DC7B115C1D10}" dt="2022-12-09T05:24:44.055" v="11015" actId="1076"/>
          <ac:picMkLst>
            <pc:docMk/>
            <pc:sldMk cId="616658528" sldId="433"/>
            <ac:picMk id="12" creationId="{18753FF7-A29F-A4E4-7D6F-FC5E2E57C7FB}"/>
          </ac:picMkLst>
        </pc:picChg>
        <pc:picChg chg="add mod ord">
          <ac:chgData name="Clement Galvier" userId="57a4789ccdc57435" providerId="LiveId" clId="{6AF9F994-649C-4351-96E7-DC7B115C1D10}" dt="2022-12-09T05:35:54.972" v="11123" actId="1076"/>
          <ac:picMkLst>
            <pc:docMk/>
            <pc:sldMk cId="616658528" sldId="433"/>
            <ac:picMk id="15" creationId="{CA9054FC-2AD2-22C6-3A8C-8D343400B335}"/>
          </ac:picMkLst>
        </pc:picChg>
        <pc:picChg chg="add mod">
          <ac:chgData name="Clement Galvier" userId="57a4789ccdc57435" providerId="LiveId" clId="{6AF9F994-649C-4351-96E7-DC7B115C1D10}" dt="2022-12-09T05:28:56.481" v="11044" actId="1076"/>
          <ac:picMkLst>
            <pc:docMk/>
            <pc:sldMk cId="616658528" sldId="433"/>
            <ac:picMk id="48" creationId="{293189E9-C874-5E09-3745-8DA52E9A8242}"/>
          </ac:picMkLst>
        </pc:picChg>
        <pc:picChg chg="add mod">
          <ac:chgData name="Clement Galvier" userId="57a4789ccdc57435" providerId="LiveId" clId="{6AF9F994-649C-4351-96E7-DC7B115C1D10}" dt="2022-12-09T05:31:50.764" v="11099" actId="1076"/>
          <ac:picMkLst>
            <pc:docMk/>
            <pc:sldMk cId="616658528" sldId="433"/>
            <ac:picMk id="50" creationId="{FE788724-1DCA-BC93-E420-3AD293C7A428}"/>
          </ac:picMkLst>
        </pc:picChg>
        <pc:picChg chg="add mod ord">
          <ac:chgData name="Clement Galvier" userId="57a4789ccdc57435" providerId="LiveId" clId="{6AF9F994-649C-4351-96E7-DC7B115C1D10}" dt="2022-12-09T05:33:58.019" v="11118" actId="1076"/>
          <ac:picMkLst>
            <pc:docMk/>
            <pc:sldMk cId="616658528" sldId="433"/>
            <ac:picMk id="69" creationId="{9A4AF739-1116-B005-1719-EBF1B66F7F1A}"/>
          </ac:picMkLst>
        </pc:picChg>
        <pc:cxnChg chg="add mod ord">
          <ac:chgData name="Clement Galvier" userId="57a4789ccdc57435" providerId="LiveId" clId="{6AF9F994-649C-4351-96E7-DC7B115C1D10}" dt="2022-12-09T05:35:54.972" v="11123" actId="1076"/>
          <ac:cxnSpMkLst>
            <pc:docMk/>
            <pc:sldMk cId="616658528" sldId="433"/>
            <ac:cxnSpMk id="18" creationId="{166EC965-0B34-56D0-3800-020BC8F0DDBD}"/>
          </ac:cxnSpMkLst>
        </pc:cxnChg>
        <pc:cxnChg chg="add del mod">
          <ac:chgData name="Clement Galvier" userId="57a4789ccdc57435" providerId="LiveId" clId="{6AF9F994-649C-4351-96E7-DC7B115C1D10}" dt="2022-12-09T05:13:11.422" v="10934" actId="478"/>
          <ac:cxnSpMkLst>
            <pc:docMk/>
            <pc:sldMk cId="616658528" sldId="433"/>
            <ac:cxnSpMk id="19" creationId="{5A3671A1-2444-CB11-71A2-FC45DCF7D212}"/>
          </ac:cxnSpMkLst>
        </pc:cxnChg>
        <pc:cxnChg chg="add mod">
          <ac:chgData name="Clement Galvier" userId="57a4789ccdc57435" providerId="LiveId" clId="{6AF9F994-649C-4351-96E7-DC7B115C1D10}" dt="2022-12-09T05:34:25.938" v="11120" actId="1076"/>
          <ac:cxnSpMkLst>
            <pc:docMk/>
            <pc:sldMk cId="616658528" sldId="433"/>
            <ac:cxnSpMk id="23" creationId="{407107C4-6C19-F286-6E00-24F6AF06FCA2}"/>
          </ac:cxnSpMkLst>
        </pc:cxnChg>
        <pc:cxnChg chg="add mod">
          <ac:chgData name="Clement Galvier" userId="57a4789ccdc57435" providerId="LiveId" clId="{6AF9F994-649C-4351-96E7-DC7B115C1D10}" dt="2022-12-09T05:34:35.380" v="11122" actId="1076"/>
          <ac:cxnSpMkLst>
            <pc:docMk/>
            <pc:sldMk cId="616658528" sldId="433"/>
            <ac:cxnSpMk id="60" creationId="{C237A1E0-AE42-0917-289F-F848C6FF0A29}"/>
          </ac:cxnSpMkLst>
        </pc:cxnChg>
        <pc:cxnChg chg="add mod">
          <ac:chgData name="Clement Galvier" userId="57a4789ccdc57435" providerId="LiveId" clId="{6AF9F994-649C-4351-96E7-DC7B115C1D10}" dt="2022-12-09T05:34:33.130" v="11121" actId="1076"/>
          <ac:cxnSpMkLst>
            <pc:docMk/>
            <pc:sldMk cId="616658528" sldId="433"/>
            <ac:cxnSpMk id="61" creationId="{51C29B32-60AD-61C8-225B-AEFAC67AF5A3}"/>
          </ac:cxnSpMkLst>
        </pc:cxnChg>
      </pc:sldChg>
      <pc:sldChg chg="addSp delSp modSp add mod modTransition modClrScheme chgLayout">
        <pc:chgData name="Clement Galvier" userId="57a4789ccdc57435" providerId="LiveId" clId="{6AF9F994-649C-4351-96E7-DC7B115C1D10}" dt="2022-12-09T13:32:02.060" v="15694" actId="20577"/>
        <pc:sldMkLst>
          <pc:docMk/>
          <pc:sldMk cId="2353041670" sldId="434"/>
        </pc:sldMkLst>
        <pc:spChg chg="add del mod">
          <ac:chgData name="Clement Galvier" userId="57a4789ccdc57435" providerId="LiveId" clId="{6AF9F994-649C-4351-96E7-DC7B115C1D10}" dt="2022-12-09T05:38:41.328" v="11187"/>
          <ac:spMkLst>
            <pc:docMk/>
            <pc:sldMk cId="2353041670" sldId="434"/>
            <ac:spMk id="2" creationId="{EA672A91-C3E4-DCC4-338B-38571884AEAE}"/>
          </ac:spMkLst>
        </pc:spChg>
        <pc:spChg chg="add mod">
          <ac:chgData name="Clement Galvier" userId="57a4789ccdc57435" providerId="LiveId" clId="{6AF9F994-649C-4351-96E7-DC7B115C1D10}" dt="2022-12-09T07:09:39.928" v="14007" actId="20577"/>
          <ac:spMkLst>
            <pc:docMk/>
            <pc:sldMk cId="2353041670" sldId="434"/>
            <ac:spMk id="3" creationId="{E8FA0215-6556-3D78-C93E-DF0A82BD827B}"/>
          </ac:spMkLst>
        </pc:spChg>
        <pc:spChg chg="mod">
          <ac:chgData name="Clement Galvier" userId="57a4789ccdc57435" providerId="LiveId" clId="{6AF9F994-649C-4351-96E7-DC7B115C1D10}" dt="2022-12-03T10:01:22.393" v="6486" actId="20577"/>
          <ac:spMkLst>
            <pc:docMk/>
            <pc:sldMk cId="2353041670" sldId="434"/>
            <ac:spMk id="5" creationId="{9C3A0B22-8417-A384-AC1E-EF1D2D2AEA95}"/>
          </ac:spMkLst>
        </pc:spChg>
        <pc:graphicFrameChg chg="add mod modGraphic">
          <ac:chgData name="Clement Galvier" userId="57a4789ccdc57435" providerId="LiveId" clId="{6AF9F994-649C-4351-96E7-DC7B115C1D10}" dt="2022-12-09T13:32:02.060" v="15694" actId="20577"/>
          <ac:graphicFrameMkLst>
            <pc:docMk/>
            <pc:sldMk cId="2353041670" sldId="434"/>
            <ac:graphicFrameMk id="4" creationId="{F732F187-03B9-2312-CBC3-2C15ABDC31EC}"/>
          </ac:graphicFrameMkLst>
        </pc:graphicFrameChg>
      </pc:sldChg>
      <pc:sldChg chg="delSp modSp add mod modTransition setBg delDesignElem modShow">
        <pc:chgData name="Clement Galvier" userId="57a4789ccdc57435" providerId="LiveId" clId="{6AF9F994-649C-4351-96E7-DC7B115C1D10}" dt="2022-12-09T12:30:15.990" v="15014"/>
        <pc:sldMkLst>
          <pc:docMk/>
          <pc:sldMk cId="704609184" sldId="435"/>
        </pc:sldMkLst>
        <pc:spChg chg="mod">
          <ac:chgData name="Clement Galvier" userId="57a4789ccdc57435" providerId="LiveId" clId="{6AF9F994-649C-4351-96E7-DC7B115C1D10}" dt="2022-12-03T10:36:41.208" v="6745" actId="20577"/>
          <ac:spMkLst>
            <pc:docMk/>
            <pc:sldMk cId="704609184" sldId="435"/>
            <ac:spMk id="5" creationId="{9C3A0B22-8417-A384-AC1E-EF1D2D2AEA95}"/>
          </ac:spMkLst>
        </pc:spChg>
        <pc:spChg chg="del">
          <ac:chgData name="Clement Galvier" userId="57a4789ccdc57435" providerId="LiveId" clId="{6AF9F994-649C-4351-96E7-DC7B115C1D10}" dt="2022-12-03T10:34:32.606" v="6639"/>
          <ac:spMkLst>
            <pc:docMk/>
            <pc:sldMk cId="704609184" sldId="435"/>
            <ac:spMk id="53" creationId="{E95DA498-D9A2-4DA9-B9DA-B3776E08CF7E}"/>
          </ac:spMkLst>
        </pc:spChg>
        <pc:spChg chg="del">
          <ac:chgData name="Clement Galvier" userId="57a4789ccdc57435" providerId="LiveId" clId="{6AF9F994-649C-4351-96E7-DC7B115C1D10}" dt="2022-12-03T10:34:32.606" v="6639"/>
          <ac:spMkLst>
            <pc:docMk/>
            <pc:sldMk cId="704609184" sldId="435"/>
            <ac:spMk id="54" creationId="{7D379150-F6B4-45C8-BE10-6B278AD400EB}"/>
          </ac:spMkLst>
        </pc:spChg>
        <pc:spChg chg="del">
          <ac:chgData name="Clement Galvier" userId="57a4789ccdc57435" providerId="LiveId" clId="{6AF9F994-649C-4351-96E7-DC7B115C1D10}" dt="2022-12-03T10:34:32.606" v="6639"/>
          <ac:spMkLst>
            <pc:docMk/>
            <pc:sldMk cId="704609184" sldId="435"/>
            <ac:spMk id="55" creationId="{82A73093-4B9D-420D-B17E-52293703A1D4}"/>
          </ac:spMkLst>
        </pc:spChg>
        <pc:spChg chg="del">
          <ac:chgData name="Clement Galvier" userId="57a4789ccdc57435" providerId="LiveId" clId="{6AF9F994-649C-4351-96E7-DC7B115C1D10}" dt="2022-12-03T10:34:32.606" v="6639"/>
          <ac:spMkLst>
            <pc:docMk/>
            <pc:sldMk cId="704609184" sldId="435"/>
            <ac:spMk id="56" creationId="{5FFCF544-A370-4A5D-A95F-CA6E0E7191E6}"/>
          </ac:spMkLst>
        </pc:spChg>
        <pc:spChg chg="del">
          <ac:chgData name="Clement Galvier" userId="57a4789ccdc57435" providerId="LiveId" clId="{6AF9F994-649C-4351-96E7-DC7B115C1D10}" dt="2022-12-03T10:34:32.606" v="6639"/>
          <ac:spMkLst>
            <pc:docMk/>
            <pc:sldMk cId="704609184" sldId="435"/>
            <ac:spMk id="58" creationId="{52ABB703-2B0E-4C3B-B4A2-F3973548E561}"/>
          </ac:spMkLst>
        </pc:spChg>
        <pc:picChg chg="del">
          <ac:chgData name="Clement Galvier" userId="57a4789ccdc57435" providerId="LiveId" clId="{6AF9F994-649C-4351-96E7-DC7B115C1D10}" dt="2022-12-03T10:34:34.782" v="6640" actId="478"/>
          <ac:picMkLst>
            <pc:docMk/>
            <pc:sldMk cId="704609184" sldId="435"/>
            <ac:picMk id="40" creationId="{AB54BF4C-56A0-4F6A-3291-DC8430FAA8CA}"/>
          </ac:picMkLst>
        </pc:picChg>
        <pc:cxnChg chg="del">
          <ac:chgData name="Clement Galvier" userId="57a4789ccdc57435" providerId="LiveId" clId="{6AF9F994-649C-4351-96E7-DC7B115C1D10}" dt="2022-12-03T10:34:32.606" v="6639"/>
          <ac:cxnSpMkLst>
            <pc:docMk/>
            <pc:sldMk cId="704609184" sldId="435"/>
            <ac:cxnSpMk id="57" creationId="{6EEB3B97-A638-498B-8083-54191CE71E01}"/>
          </ac:cxnSpMkLst>
        </pc:cxnChg>
        <pc:cxnChg chg="del">
          <ac:chgData name="Clement Galvier" userId="57a4789ccdc57435" providerId="LiveId" clId="{6AF9F994-649C-4351-96E7-DC7B115C1D10}" dt="2022-12-03T10:34:32.606" v="6639"/>
          <ac:cxnSpMkLst>
            <pc:docMk/>
            <pc:sldMk cId="704609184" sldId="435"/>
            <ac:cxnSpMk id="59" creationId="{9C21570E-E159-49A6-9891-FA397B7A92D3}"/>
          </ac:cxnSpMkLst>
        </pc:cxnChg>
      </pc:sldChg>
      <pc:sldChg chg="addSp delSp modSp add mod modTransition modClrScheme chgLayout modNotesTx">
        <pc:chgData name="Clement Galvier" userId="57a4789ccdc57435" providerId="LiveId" clId="{6AF9F994-649C-4351-96E7-DC7B115C1D10}" dt="2022-12-09T12:30:15.990" v="15014"/>
        <pc:sldMkLst>
          <pc:docMk/>
          <pc:sldMk cId="3198293794" sldId="436"/>
        </pc:sldMkLst>
        <pc:spChg chg="mod">
          <ac:chgData name="Clement Galvier" userId="57a4789ccdc57435" providerId="LiveId" clId="{6AF9F994-649C-4351-96E7-DC7B115C1D10}" dt="2022-12-09T01:37:38.104" v="9321" actId="20577"/>
          <ac:spMkLst>
            <pc:docMk/>
            <pc:sldMk cId="3198293794" sldId="436"/>
            <ac:spMk id="5" creationId="{9C3A0B22-8417-A384-AC1E-EF1D2D2AEA95}"/>
          </ac:spMkLst>
        </pc:spChg>
        <pc:spChg chg="del">
          <ac:chgData name="Clement Galvier" userId="57a4789ccdc57435" providerId="LiveId" clId="{6AF9F994-649C-4351-96E7-DC7B115C1D10}" dt="2022-12-03T10:52:43.316" v="6931" actId="478"/>
          <ac:spMkLst>
            <pc:docMk/>
            <pc:sldMk cId="3198293794" sldId="436"/>
            <ac:spMk id="8" creationId="{3E52A4E1-7073-028F-FEB0-1D62FA10697F}"/>
          </ac:spMkLst>
        </pc:spChg>
        <pc:spChg chg="del">
          <ac:chgData name="Clement Galvier" userId="57a4789ccdc57435" providerId="LiveId" clId="{6AF9F994-649C-4351-96E7-DC7B115C1D10}" dt="2022-12-03T10:52:49.500" v="6932" actId="478"/>
          <ac:spMkLst>
            <pc:docMk/>
            <pc:sldMk cId="3198293794" sldId="436"/>
            <ac:spMk id="9" creationId="{3FDD06D3-F259-4F47-74AC-46CA74917C48}"/>
          </ac:spMkLst>
        </pc:spChg>
        <pc:spChg chg="del">
          <ac:chgData name="Clement Galvier" userId="57a4789ccdc57435" providerId="LiveId" clId="{6AF9F994-649C-4351-96E7-DC7B115C1D10}" dt="2022-12-03T10:52:49.500" v="6932" actId="478"/>
          <ac:spMkLst>
            <pc:docMk/>
            <pc:sldMk cId="3198293794" sldId="436"/>
            <ac:spMk id="11" creationId="{D5590695-0470-B7E6-CC81-DEBE3E20E080}"/>
          </ac:spMkLst>
        </pc:spChg>
        <pc:spChg chg="del">
          <ac:chgData name="Clement Galvier" userId="57a4789ccdc57435" providerId="LiveId" clId="{6AF9F994-649C-4351-96E7-DC7B115C1D10}" dt="2022-12-03T10:52:49.500" v="6932" actId="478"/>
          <ac:spMkLst>
            <pc:docMk/>
            <pc:sldMk cId="3198293794" sldId="436"/>
            <ac:spMk id="12" creationId="{1007C28E-EDD1-AA79-93D7-86B7425E814F}"/>
          </ac:spMkLst>
        </pc:spChg>
        <pc:graphicFrameChg chg="add del mod modGraphic">
          <ac:chgData name="Clement Galvier" userId="57a4789ccdc57435" providerId="LiveId" clId="{6AF9F994-649C-4351-96E7-DC7B115C1D10}" dt="2022-12-08T09:56:28.693" v="8938" actId="478"/>
          <ac:graphicFrameMkLst>
            <pc:docMk/>
            <pc:sldMk cId="3198293794" sldId="436"/>
            <ac:graphicFrameMk id="2" creationId="{16EF1089-A9DC-BA1D-92F9-28C9C3ED505F}"/>
          </ac:graphicFrameMkLst>
        </pc:graphicFrameChg>
        <pc:graphicFrameChg chg="add mod">
          <ac:chgData name="Clement Galvier" userId="57a4789ccdc57435" providerId="LiveId" clId="{6AF9F994-649C-4351-96E7-DC7B115C1D10}" dt="2022-12-09T02:54:24.680" v="9770" actId="20577"/>
          <ac:graphicFrameMkLst>
            <pc:docMk/>
            <pc:sldMk cId="3198293794" sldId="436"/>
            <ac:graphicFrameMk id="3" creationId="{48505A67-946B-08E1-ED2F-344D079021F9}"/>
          </ac:graphicFrameMkLst>
        </pc:graphicFrameChg>
        <pc:picChg chg="del">
          <ac:chgData name="Clement Galvier" userId="57a4789ccdc57435" providerId="LiveId" clId="{6AF9F994-649C-4351-96E7-DC7B115C1D10}" dt="2022-12-03T10:52:43.316" v="6931" actId="478"/>
          <ac:picMkLst>
            <pc:docMk/>
            <pc:sldMk cId="3198293794" sldId="436"/>
            <ac:picMk id="6" creationId="{3D08FE47-F637-9570-4263-6859EB0AEAE2}"/>
          </ac:picMkLst>
        </pc:picChg>
      </pc:sldChg>
      <pc:sldChg chg="addSp modSp add del mod modClrScheme chgLayout modNotesTx">
        <pc:chgData name="Clement Galvier" userId="57a4789ccdc57435" providerId="LiveId" clId="{6AF9F994-649C-4351-96E7-DC7B115C1D10}" dt="2022-12-09T02:56:51.795" v="9860" actId="47"/>
        <pc:sldMkLst>
          <pc:docMk/>
          <pc:sldMk cId="422980132" sldId="437"/>
        </pc:sldMkLst>
        <pc:spChg chg="mod">
          <ac:chgData name="Clement Galvier" userId="57a4789ccdc57435" providerId="LiveId" clId="{6AF9F994-649C-4351-96E7-DC7B115C1D10}" dt="2022-12-03T11:00:43.762" v="7341" actId="20577"/>
          <ac:spMkLst>
            <pc:docMk/>
            <pc:sldMk cId="422980132" sldId="437"/>
            <ac:spMk id="5" creationId="{9C3A0B22-8417-A384-AC1E-EF1D2D2AEA95}"/>
          </ac:spMkLst>
        </pc:spChg>
        <pc:graphicFrameChg chg="add mod modGraphic">
          <ac:chgData name="Clement Galvier" userId="57a4789ccdc57435" providerId="LiveId" clId="{6AF9F994-649C-4351-96E7-DC7B115C1D10}" dt="2022-12-08T09:55:09.113" v="8937" actId="20577"/>
          <ac:graphicFrameMkLst>
            <pc:docMk/>
            <pc:sldMk cId="422980132" sldId="437"/>
            <ac:graphicFrameMk id="2" creationId="{986FBA31-F719-C34E-C433-A3F84544233A}"/>
          </ac:graphicFrameMkLst>
        </pc:graphicFrameChg>
      </pc:sldChg>
      <pc:sldChg chg="addSp delSp modSp add mod ord modTransition">
        <pc:chgData name="Clement Galvier" userId="57a4789ccdc57435" providerId="LiveId" clId="{6AF9F994-649C-4351-96E7-DC7B115C1D10}" dt="2022-12-09T12:32:55.224" v="15048" actId="20577"/>
        <pc:sldMkLst>
          <pc:docMk/>
          <pc:sldMk cId="2596052855" sldId="438"/>
        </pc:sldMkLst>
        <pc:spChg chg="add del mod">
          <ac:chgData name="Clement Galvier" userId="57a4789ccdc57435" providerId="LiveId" clId="{6AF9F994-649C-4351-96E7-DC7B115C1D10}" dt="2022-12-09T06:25:35.951" v="13617" actId="478"/>
          <ac:spMkLst>
            <pc:docMk/>
            <pc:sldMk cId="2596052855" sldId="438"/>
            <ac:spMk id="2" creationId="{66CE161C-396C-D50B-7A2E-67F4F1154EB8}"/>
          </ac:spMkLst>
        </pc:spChg>
        <pc:spChg chg="add del mod">
          <ac:chgData name="Clement Galvier" userId="57a4789ccdc57435" providerId="LiveId" clId="{6AF9F994-649C-4351-96E7-DC7B115C1D10}" dt="2022-12-04T05:58:37.261" v="8045" actId="478"/>
          <ac:spMkLst>
            <pc:docMk/>
            <pc:sldMk cId="2596052855" sldId="438"/>
            <ac:spMk id="3" creationId="{A169A777-C1C2-03FB-5D74-7A243B6AAFA4}"/>
          </ac:spMkLst>
        </pc:spChg>
        <pc:spChg chg="add mod">
          <ac:chgData name="Clement Galvier" userId="57a4789ccdc57435" providerId="LiveId" clId="{6AF9F994-649C-4351-96E7-DC7B115C1D10}" dt="2022-12-04T06:53:25.856" v="8668" actId="1036"/>
          <ac:spMkLst>
            <pc:docMk/>
            <pc:sldMk cId="2596052855" sldId="438"/>
            <ac:spMk id="4" creationId="{314EB19D-E761-F400-D1C8-AF68A3631471}"/>
          </ac:spMkLst>
        </pc:spChg>
        <pc:spChg chg="mod">
          <ac:chgData name="Clement Galvier" userId="57a4789ccdc57435" providerId="LiveId" clId="{6AF9F994-649C-4351-96E7-DC7B115C1D10}" dt="2022-12-04T06:04:16.432" v="8285" actId="20577"/>
          <ac:spMkLst>
            <pc:docMk/>
            <pc:sldMk cId="2596052855" sldId="438"/>
            <ac:spMk id="5" creationId="{9C3A0B22-8417-A384-AC1E-EF1D2D2AEA95}"/>
          </ac:spMkLst>
        </pc:spChg>
        <pc:spChg chg="add mod">
          <ac:chgData name="Clement Galvier" userId="57a4789ccdc57435" providerId="LiveId" clId="{6AF9F994-649C-4351-96E7-DC7B115C1D10}" dt="2022-12-09T12:32:55.224" v="15048" actId="20577"/>
          <ac:spMkLst>
            <pc:docMk/>
            <pc:sldMk cId="2596052855" sldId="438"/>
            <ac:spMk id="6" creationId="{83B07FFE-BA77-289F-5926-CCE15F2869CC}"/>
          </ac:spMkLst>
        </pc:spChg>
        <pc:spChg chg="add mod">
          <ac:chgData name="Clement Galvier" userId="57a4789ccdc57435" providerId="LiveId" clId="{6AF9F994-649C-4351-96E7-DC7B115C1D10}" dt="2022-12-08T01:11:55.732" v="8754" actId="1035"/>
          <ac:spMkLst>
            <pc:docMk/>
            <pc:sldMk cId="2596052855" sldId="438"/>
            <ac:spMk id="7" creationId="{56D6CB99-0FB5-4413-89AA-E52A34C479F5}"/>
          </ac:spMkLst>
        </pc:spChg>
        <pc:spChg chg="add mod">
          <ac:chgData name="Clement Galvier" userId="57a4789ccdc57435" providerId="LiveId" clId="{6AF9F994-649C-4351-96E7-DC7B115C1D10}" dt="2022-12-04T06:14:35.861" v="8561" actId="571"/>
          <ac:spMkLst>
            <pc:docMk/>
            <pc:sldMk cId="2596052855" sldId="438"/>
            <ac:spMk id="8" creationId="{116C2AA2-9C6C-E80A-F8A1-AF6BF94E4E1B}"/>
          </ac:spMkLst>
        </pc:spChg>
        <pc:spChg chg="add mod">
          <ac:chgData name="Clement Galvier" userId="57a4789ccdc57435" providerId="LiveId" clId="{6AF9F994-649C-4351-96E7-DC7B115C1D10}" dt="2022-12-04T06:14:35.861" v="8561" actId="571"/>
          <ac:spMkLst>
            <pc:docMk/>
            <pc:sldMk cId="2596052855" sldId="438"/>
            <ac:spMk id="9" creationId="{62F680BB-69F0-CC87-78B7-E2FEF1FA41D0}"/>
          </ac:spMkLst>
        </pc:spChg>
        <pc:spChg chg="mod">
          <ac:chgData name="Clement Galvier" userId="57a4789ccdc57435" providerId="LiveId" clId="{6AF9F994-649C-4351-96E7-DC7B115C1D10}" dt="2022-12-09T06:25:49.892" v="13630" actId="20577"/>
          <ac:spMkLst>
            <pc:docMk/>
            <pc:sldMk cId="2596052855" sldId="438"/>
            <ac:spMk id="10" creationId="{61ED3425-E2AC-7176-2236-3D4A296EAA40}"/>
          </ac:spMkLst>
        </pc:spChg>
        <pc:spChg chg="add mod">
          <ac:chgData name="Clement Galvier" userId="57a4789ccdc57435" providerId="LiveId" clId="{6AF9F994-649C-4351-96E7-DC7B115C1D10}" dt="2022-12-04T06:14:35.861" v="8561" actId="571"/>
          <ac:spMkLst>
            <pc:docMk/>
            <pc:sldMk cId="2596052855" sldId="438"/>
            <ac:spMk id="11" creationId="{27A3CAF0-73B3-600F-6B64-813B96BD0707}"/>
          </ac:spMkLst>
        </pc:spChg>
        <pc:spChg chg="add mod">
          <ac:chgData name="Clement Galvier" userId="57a4789ccdc57435" providerId="LiveId" clId="{6AF9F994-649C-4351-96E7-DC7B115C1D10}" dt="2022-12-04T06:14:35.861" v="8561" actId="571"/>
          <ac:spMkLst>
            <pc:docMk/>
            <pc:sldMk cId="2596052855" sldId="438"/>
            <ac:spMk id="13" creationId="{CF99A27A-3793-5DAA-3105-8920D93A3C5A}"/>
          </ac:spMkLst>
        </pc:spChg>
        <pc:spChg chg="add mod">
          <ac:chgData name="Clement Galvier" userId="57a4789ccdc57435" providerId="LiveId" clId="{6AF9F994-649C-4351-96E7-DC7B115C1D10}" dt="2022-12-04T06:14:35.861" v="8561" actId="571"/>
          <ac:spMkLst>
            <pc:docMk/>
            <pc:sldMk cId="2596052855" sldId="438"/>
            <ac:spMk id="16" creationId="{8376B061-5EDA-C080-69B3-696B515876AE}"/>
          </ac:spMkLst>
        </pc:spChg>
        <pc:spChg chg="del">
          <ac:chgData name="Clement Galvier" userId="57a4789ccdc57435" providerId="LiveId" clId="{6AF9F994-649C-4351-96E7-DC7B115C1D10}" dt="2022-12-04T05:58:33.674" v="8044" actId="478"/>
          <ac:spMkLst>
            <pc:docMk/>
            <pc:sldMk cId="2596052855" sldId="438"/>
            <ac:spMk id="17" creationId="{9050D4C8-619B-823C-5DAA-224AB96A8711}"/>
          </ac:spMkLst>
        </pc:spChg>
        <pc:spChg chg="del">
          <ac:chgData name="Clement Galvier" userId="57a4789ccdc57435" providerId="LiveId" clId="{6AF9F994-649C-4351-96E7-DC7B115C1D10}" dt="2022-12-04T05:58:33.674" v="8044" actId="478"/>
          <ac:spMkLst>
            <pc:docMk/>
            <pc:sldMk cId="2596052855" sldId="438"/>
            <ac:spMk id="18" creationId="{E7AB7574-D680-C998-66CF-14F00C2E383D}"/>
          </ac:spMkLst>
        </pc:spChg>
        <pc:spChg chg="del">
          <ac:chgData name="Clement Galvier" userId="57a4789ccdc57435" providerId="LiveId" clId="{6AF9F994-649C-4351-96E7-DC7B115C1D10}" dt="2022-12-04T05:58:33.674" v="8044" actId="478"/>
          <ac:spMkLst>
            <pc:docMk/>
            <pc:sldMk cId="2596052855" sldId="438"/>
            <ac:spMk id="19" creationId="{309E5850-07DC-0307-0001-316131291363}"/>
          </ac:spMkLst>
        </pc:spChg>
        <pc:spChg chg="del">
          <ac:chgData name="Clement Galvier" userId="57a4789ccdc57435" providerId="LiveId" clId="{6AF9F994-649C-4351-96E7-DC7B115C1D10}" dt="2022-12-04T05:58:33.674" v="8044" actId="478"/>
          <ac:spMkLst>
            <pc:docMk/>
            <pc:sldMk cId="2596052855" sldId="438"/>
            <ac:spMk id="20" creationId="{7CF3A330-0AE0-8CB4-8092-C17749BD3BF1}"/>
          </ac:spMkLst>
        </pc:spChg>
        <pc:spChg chg="del">
          <ac:chgData name="Clement Galvier" userId="57a4789ccdc57435" providerId="LiveId" clId="{6AF9F994-649C-4351-96E7-DC7B115C1D10}" dt="2022-12-04T05:58:33.674" v="8044" actId="478"/>
          <ac:spMkLst>
            <pc:docMk/>
            <pc:sldMk cId="2596052855" sldId="438"/>
            <ac:spMk id="21" creationId="{647AE85A-B41D-D45B-C522-CA8AB8AD31C0}"/>
          </ac:spMkLst>
        </pc:spChg>
        <pc:spChg chg="del">
          <ac:chgData name="Clement Galvier" userId="57a4789ccdc57435" providerId="LiveId" clId="{6AF9F994-649C-4351-96E7-DC7B115C1D10}" dt="2022-12-04T05:58:33.674" v="8044" actId="478"/>
          <ac:spMkLst>
            <pc:docMk/>
            <pc:sldMk cId="2596052855" sldId="438"/>
            <ac:spMk id="22" creationId="{130E5BFD-4DCD-B8CA-E7F4-8D21AB01888D}"/>
          </ac:spMkLst>
        </pc:spChg>
        <pc:picChg chg="del">
          <ac:chgData name="Clement Galvier" userId="57a4789ccdc57435" providerId="LiveId" clId="{6AF9F994-649C-4351-96E7-DC7B115C1D10}" dt="2022-12-04T05:58:33.674" v="8044" actId="478"/>
          <ac:picMkLst>
            <pc:docMk/>
            <pc:sldMk cId="2596052855" sldId="438"/>
            <ac:picMk id="12" creationId="{AFEED9D2-76B4-9D3A-D569-B0B6940E4ADB}"/>
          </ac:picMkLst>
        </pc:picChg>
        <pc:picChg chg="del">
          <ac:chgData name="Clement Galvier" userId="57a4789ccdc57435" providerId="LiveId" clId="{6AF9F994-649C-4351-96E7-DC7B115C1D10}" dt="2022-12-04T05:58:33.674" v="8044" actId="478"/>
          <ac:picMkLst>
            <pc:docMk/>
            <pc:sldMk cId="2596052855" sldId="438"/>
            <ac:picMk id="14" creationId="{EC0A5637-2ED9-ECA4-A4D7-C39AC11461D5}"/>
          </ac:picMkLst>
        </pc:picChg>
        <pc:picChg chg="del">
          <ac:chgData name="Clement Galvier" userId="57a4789ccdc57435" providerId="LiveId" clId="{6AF9F994-649C-4351-96E7-DC7B115C1D10}" dt="2022-12-04T05:58:33.674" v="8044" actId="478"/>
          <ac:picMkLst>
            <pc:docMk/>
            <pc:sldMk cId="2596052855" sldId="438"/>
            <ac:picMk id="15" creationId="{35850AD4-791C-2569-BA5B-D2B10FF6BAC9}"/>
          </ac:picMkLst>
        </pc:picChg>
        <pc:picChg chg="del">
          <ac:chgData name="Clement Galvier" userId="57a4789ccdc57435" providerId="LiveId" clId="{6AF9F994-649C-4351-96E7-DC7B115C1D10}" dt="2022-12-04T05:58:33.674" v="8044" actId="478"/>
          <ac:picMkLst>
            <pc:docMk/>
            <pc:sldMk cId="2596052855" sldId="438"/>
            <ac:picMk id="26" creationId="{ED5F4BC1-0FE2-1CEB-F4CF-5C74DD5FD880}"/>
          </ac:picMkLst>
        </pc:picChg>
        <pc:picChg chg="del">
          <ac:chgData name="Clement Galvier" userId="57a4789ccdc57435" providerId="LiveId" clId="{6AF9F994-649C-4351-96E7-DC7B115C1D10}" dt="2022-12-04T05:58:33.674" v="8044" actId="478"/>
          <ac:picMkLst>
            <pc:docMk/>
            <pc:sldMk cId="2596052855" sldId="438"/>
            <ac:picMk id="28" creationId="{9470993D-BFBA-16D6-4118-90706F047E62}"/>
          </ac:picMkLst>
        </pc:picChg>
      </pc:sldChg>
      <pc:sldChg chg="modSp add del mod">
        <pc:chgData name="Clement Galvier" userId="57a4789ccdc57435" providerId="LiveId" clId="{6AF9F994-649C-4351-96E7-DC7B115C1D10}" dt="2022-12-08T09:53:36.468" v="8924" actId="47"/>
        <pc:sldMkLst>
          <pc:docMk/>
          <pc:sldMk cId="1081187427" sldId="439"/>
        </pc:sldMkLst>
        <pc:spChg chg="mod">
          <ac:chgData name="Clement Galvier" userId="57a4789ccdc57435" providerId="LiveId" clId="{6AF9F994-649C-4351-96E7-DC7B115C1D10}" dt="2022-12-04T06:04:45.294" v="8294" actId="20577"/>
          <ac:spMkLst>
            <pc:docMk/>
            <pc:sldMk cId="1081187427" sldId="439"/>
            <ac:spMk id="5" creationId="{9C3A0B22-8417-A384-AC1E-EF1D2D2AEA95}"/>
          </ac:spMkLst>
        </pc:spChg>
      </pc:sldChg>
      <pc:sldChg chg="addSp delSp modSp add del mod">
        <pc:chgData name="Clement Galvier" userId="57a4789ccdc57435" providerId="LiveId" clId="{6AF9F994-649C-4351-96E7-DC7B115C1D10}" dt="2022-12-08T09:53:36.468" v="8924" actId="47"/>
        <pc:sldMkLst>
          <pc:docMk/>
          <pc:sldMk cId="581648278" sldId="440"/>
        </pc:sldMkLst>
        <pc:spChg chg="del">
          <ac:chgData name="Clement Galvier" userId="57a4789ccdc57435" providerId="LiveId" clId="{6AF9F994-649C-4351-96E7-DC7B115C1D10}" dt="2022-12-07T13:40:33.686" v="8738" actId="478"/>
          <ac:spMkLst>
            <pc:docMk/>
            <pc:sldMk cId="581648278" sldId="440"/>
            <ac:spMk id="5" creationId="{9C3A0B22-8417-A384-AC1E-EF1D2D2AEA95}"/>
          </ac:spMkLst>
        </pc:spChg>
        <pc:graphicFrameChg chg="del">
          <ac:chgData name="Clement Galvier" userId="57a4789ccdc57435" providerId="LiveId" clId="{6AF9F994-649C-4351-96E7-DC7B115C1D10}" dt="2022-12-07T13:37:20.419" v="8733" actId="478"/>
          <ac:graphicFrameMkLst>
            <pc:docMk/>
            <pc:sldMk cId="581648278" sldId="440"/>
            <ac:graphicFrameMk id="2" creationId="{986FBA31-F719-C34E-C433-A3F84544233A}"/>
          </ac:graphicFrameMkLst>
        </pc:graphicFrameChg>
        <pc:picChg chg="add del mod">
          <ac:chgData name="Clement Galvier" userId="57a4789ccdc57435" providerId="LiveId" clId="{6AF9F994-649C-4351-96E7-DC7B115C1D10}" dt="2022-12-07T13:41:13.738" v="8745" actId="478"/>
          <ac:picMkLst>
            <pc:docMk/>
            <pc:sldMk cId="581648278" sldId="440"/>
            <ac:picMk id="3" creationId="{A32BCD56-BE3F-FBC0-9B2B-36F98FFE4259}"/>
          </ac:picMkLst>
        </pc:picChg>
        <pc:picChg chg="add del mod">
          <ac:chgData name="Clement Galvier" userId="57a4789ccdc57435" providerId="LiveId" clId="{6AF9F994-649C-4351-96E7-DC7B115C1D10}" dt="2022-12-07T13:43:03.993" v="8746" actId="478"/>
          <ac:picMkLst>
            <pc:docMk/>
            <pc:sldMk cId="581648278" sldId="440"/>
            <ac:picMk id="2050" creationId="{14E39827-67F0-4BC7-3C1D-9D549D96CC8A}"/>
          </ac:picMkLst>
        </pc:picChg>
      </pc:sldChg>
      <pc:sldChg chg="addSp delSp modSp add mod modTransition modAnim">
        <pc:chgData name="Clement Galvier" userId="57a4789ccdc57435" providerId="LiveId" clId="{6AF9F994-649C-4351-96E7-DC7B115C1D10}" dt="2022-12-09T12:58:14.493" v="15439"/>
        <pc:sldMkLst>
          <pc:docMk/>
          <pc:sldMk cId="442485172" sldId="441"/>
        </pc:sldMkLst>
        <pc:spChg chg="add mod">
          <ac:chgData name="Clement Galvier" userId="57a4789ccdc57435" providerId="LiveId" clId="{6AF9F994-649C-4351-96E7-DC7B115C1D10}" dt="2022-12-09T12:57:42.592" v="15429" actId="14100"/>
          <ac:spMkLst>
            <pc:docMk/>
            <pc:sldMk cId="442485172" sldId="441"/>
            <ac:spMk id="2" creationId="{F3EAD8F0-6CC1-0F8D-65F3-819C3EC5CCCD}"/>
          </ac:spMkLst>
        </pc:spChg>
        <pc:spChg chg="add mod">
          <ac:chgData name="Clement Galvier" userId="57a4789ccdc57435" providerId="LiveId" clId="{6AF9F994-649C-4351-96E7-DC7B115C1D10}" dt="2022-12-09T12:57:51.466" v="15433" actId="1076"/>
          <ac:spMkLst>
            <pc:docMk/>
            <pc:sldMk cId="442485172" sldId="441"/>
            <ac:spMk id="4" creationId="{C2E4A9E0-922C-9050-7B41-4EDD37736283}"/>
          </ac:spMkLst>
        </pc:spChg>
        <pc:spChg chg="mod">
          <ac:chgData name="Clement Galvier" userId="57a4789ccdc57435" providerId="LiveId" clId="{6AF9F994-649C-4351-96E7-DC7B115C1D10}" dt="2022-12-09T06:33:52.290" v="13838" actId="20577"/>
          <ac:spMkLst>
            <pc:docMk/>
            <pc:sldMk cId="442485172" sldId="441"/>
            <ac:spMk id="5" creationId="{9C3A0B22-8417-A384-AC1E-EF1D2D2AEA95}"/>
          </ac:spMkLst>
        </pc:spChg>
        <pc:spChg chg="add mod">
          <ac:chgData name="Clement Galvier" userId="57a4789ccdc57435" providerId="LiveId" clId="{6AF9F994-649C-4351-96E7-DC7B115C1D10}" dt="2022-12-09T12:57:58.705" v="15436" actId="14100"/>
          <ac:spMkLst>
            <pc:docMk/>
            <pc:sldMk cId="442485172" sldId="441"/>
            <ac:spMk id="6" creationId="{CC0B9DE8-341E-2B74-6746-39B032824312}"/>
          </ac:spMkLst>
        </pc:spChg>
        <pc:picChg chg="add mod ord modCrop">
          <ac:chgData name="Clement Galvier" userId="57a4789ccdc57435" providerId="LiveId" clId="{6AF9F994-649C-4351-96E7-DC7B115C1D10}" dt="2022-12-09T12:58:04.604" v="15437" actId="167"/>
          <ac:picMkLst>
            <pc:docMk/>
            <pc:sldMk cId="442485172" sldId="441"/>
            <ac:picMk id="3" creationId="{8B72216F-39CB-DE2A-3FAD-CB8484CC4735}"/>
          </ac:picMkLst>
        </pc:picChg>
        <pc:picChg chg="del">
          <ac:chgData name="Clement Galvier" userId="57a4789ccdc57435" providerId="LiveId" clId="{6AF9F994-649C-4351-96E7-DC7B115C1D10}" dt="2022-12-08T08:56:40.542" v="8801" actId="478"/>
          <ac:picMkLst>
            <pc:docMk/>
            <pc:sldMk cId="442485172" sldId="441"/>
            <ac:picMk id="6" creationId="{77A75CB8-6CFD-9546-D0D3-1BD727CFE31F}"/>
          </ac:picMkLst>
        </pc:picChg>
      </pc:sldChg>
      <pc:sldChg chg="addSp delSp modSp add mod modTransition delAnim modAnim">
        <pc:chgData name="Clement Galvier" userId="57a4789ccdc57435" providerId="LiveId" clId="{6AF9F994-649C-4351-96E7-DC7B115C1D10}" dt="2022-12-09T13:00:08.976" v="15445" actId="1076"/>
        <pc:sldMkLst>
          <pc:docMk/>
          <pc:sldMk cId="925582482" sldId="442"/>
        </pc:sldMkLst>
        <pc:spChg chg="add del mod">
          <ac:chgData name="Clement Galvier" userId="57a4789ccdc57435" providerId="LiveId" clId="{6AF9F994-649C-4351-96E7-DC7B115C1D10}" dt="2022-12-09T06:42:48.082" v="13898" actId="478"/>
          <ac:spMkLst>
            <pc:docMk/>
            <pc:sldMk cId="925582482" sldId="442"/>
            <ac:spMk id="2" creationId="{1D0A58EE-F82B-81E7-353B-8D8DA7DF470B}"/>
          </ac:spMkLst>
        </pc:spChg>
        <pc:spChg chg="add del mod">
          <ac:chgData name="Clement Galvier" userId="57a4789ccdc57435" providerId="LiveId" clId="{6AF9F994-649C-4351-96E7-DC7B115C1D10}" dt="2022-12-09T13:00:01.097" v="15443" actId="478"/>
          <ac:spMkLst>
            <pc:docMk/>
            <pc:sldMk cId="925582482" sldId="442"/>
            <ac:spMk id="2" creationId="{32713E79-7FE6-7045-4887-27C8170263D9}"/>
          </ac:spMkLst>
        </pc:spChg>
        <pc:spChg chg="add mod">
          <ac:chgData name="Clement Galvier" userId="57a4789ccdc57435" providerId="LiveId" clId="{6AF9F994-649C-4351-96E7-DC7B115C1D10}" dt="2022-12-09T13:00:08.976" v="15445" actId="1076"/>
          <ac:spMkLst>
            <pc:docMk/>
            <pc:sldMk cId="925582482" sldId="442"/>
            <ac:spMk id="3" creationId="{68233A32-0E96-616A-6B89-C959113B81C8}"/>
          </ac:spMkLst>
        </pc:spChg>
        <pc:spChg chg="add del mod">
          <ac:chgData name="Clement Galvier" userId="57a4789ccdc57435" providerId="LiveId" clId="{6AF9F994-649C-4351-96E7-DC7B115C1D10}" dt="2022-12-09T06:42:48.082" v="13898" actId="478"/>
          <ac:spMkLst>
            <pc:docMk/>
            <pc:sldMk cId="925582482" sldId="442"/>
            <ac:spMk id="3" creationId="{CFAB1DD6-1F4B-C0A9-38C1-78D4EC03515A}"/>
          </ac:spMkLst>
        </pc:spChg>
        <pc:spChg chg="add del mod">
          <ac:chgData name="Clement Galvier" userId="57a4789ccdc57435" providerId="LiveId" clId="{6AF9F994-649C-4351-96E7-DC7B115C1D10}" dt="2022-12-09T06:34:15.787" v="13893" actId="20577"/>
          <ac:spMkLst>
            <pc:docMk/>
            <pc:sldMk cId="925582482" sldId="442"/>
            <ac:spMk id="5" creationId="{9C3A0B22-8417-A384-AC1E-EF1D2D2AEA95}"/>
          </ac:spMkLst>
        </pc:spChg>
        <pc:spChg chg="add del mod">
          <ac:chgData name="Clement Galvier" userId="57a4789ccdc57435" providerId="LiveId" clId="{6AF9F994-649C-4351-96E7-DC7B115C1D10}" dt="2022-12-09T06:42:48.082" v="13898" actId="478"/>
          <ac:spMkLst>
            <pc:docMk/>
            <pc:sldMk cId="925582482" sldId="442"/>
            <ac:spMk id="6" creationId="{46964329-D4AE-175D-CACC-EC6A60C13136}"/>
          </ac:spMkLst>
        </pc:spChg>
        <pc:spChg chg="add del mod">
          <ac:chgData name="Clement Galvier" userId="57a4789ccdc57435" providerId="LiveId" clId="{6AF9F994-649C-4351-96E7-DC7B115C1D10}" dt="2022-12-09T06:42:48.082" v="13898" actId="478"/>
          <ac:spMkLst>
            <pc:docMk/>
            <pc:sldMk cId="925582482" sldId="442"/>
            <ac:spMk id="7" creationId="{70AEA872-BB21-8829-708C-5F88A3B2A286}"/>
          </ac:spMkLst>
        </pc:spChg>
        <pc:spChg chg="add mod">
          <ac:chgData name="Clement Galvier" userId="57a4789ccdc57435" providerId="LiveId" clId="{6AF9F994-649C-4351-96E7-DC7B115C1D10}" dt="2022-12-09T07:19:11.583" v="14054" actId="14100"/>
          <ac:spMkLst>
            <pc:docMk/>
            <pc:sldMk cId="925582482" sldId="442"/>
            <ac:spMk id="11" creationId="{CE366391-2099-C6FE-25A2-6D21D3ADE85B}"/>
          </ac:spMkLst>
        </pc:spChg>
        <pc:spChg chg="add mod">
          <ac:chgData name="Clement Galvier" userId="57a4789ccdc57435" providerId="LiveId" clId="{6AF9F994-649C-4351-96E7-DC7B115C1D10}" dt="2022-12-09T07:20:55.963" v="14058" actId="14100"/>
          <ac:spMkLst>
            <pc:docMk/>
            <pc:sldMk cId="925582482" sldId="442"/>
            <ac:spMk id="12" creationId="{50609936-6C40-8463-B80B-B731EB87F9CF}"/>
          </ac:spMkLst>
        </pc:spChg>
        <pc:spChg chg="add mod">
          <ac:chgData name="Clement Galvier" userId="57a4789ccdc57435" providerId="LiveId" clId="{6AF9F994-649C-4351-96E7-DC7B115C1D10}" dt="2022-12-09T07:58:18.497" v="14491" actId="14100"/>
          <ac:spMkLst>
            <pc:docMk/>
            <pc:sldMk cId="925582482" sldId="442"/>
            <ac:spMk id="13" creationId="{287A35C1-8AA9-AAF9-79A1-F07F643C1A0B}"/>
          </ac:spMkLst>
        </pc:spChg>
        <pc:picChg chg="del">
          <ac:chgData name="Clement Galvier" userId="57a4789ccdc57435" providerId="LiveId" clId="{6AF9F994-649C-4351-96E7-DC7B115C1D10}" dt="2022-12-08T08:57:59.038" v="8813" actId="478"/>
          <ac:picMkLst>
            <pc:docMk/>
            <pc:sldMk cId="925582482" sldId="442"/>
            <ac:picMk id="3" creationId="{8B72216F-39CB-DE2A-3FAD-CB8484CC4735}"/>
          </ac:picMkLst>
        </pc:picChg>
        <pc:picChg chg="add del mod modCrop">
          <ac:chgData name="Clement Galvier" userId="57a4789ccdc57435" providerId="LiveId" clId="{6AF9F994-649C-4351-96E7-DC7B115C1D10}" dt="2022-12-09T06:42:35.434" v="13894" actId="478"/>
          <ac:picMkLst>
            <pc:docMk/>
            <pc:sldMk cId="925582482" sldId="442"/>
            <ac:picMk id="4" creationId="{5A01B209-D497-BB89-E08E-58FB091901A0}"/>
          </ac:picMkLst>
        </pc:picChg>
        <pc:picChg chg="add del mod">
          <ac:chgData name="Clement Galvier" userId="57a4789ccdc57435" providerId="LiveId" clId="{6AF9F994-649C-4351-96E7-DC7B115C1D10}" dt="2022-12-09T06:42:44.111" v="13897" actId="21"/>
          <ac:picMkLst>
            <pc:docMk/>
            <pc:sldMk cId="925582482" sldId="442"/>
            <ac:picMk id="9" creationId="{497E7B3E-9368-6454-339D-5487AA3CFE7B}"/>
          </ac:picMkLst>
        </pc:picChg>
        <pc:picChg chg="add mod">
          <ac:chgData name="Clement Galvier" userId="57a4789ccdc57435" providerId="LiveId" clId="{6AF9F994-649C-4351-96E7-DC7B115C1D10}" dt="2022-12-09T06:42:58.424" v="13902" actId="14100"/>
          <ac:picMkLst>
            <pc:docMk/>
            <pc:sldMk cId="925582482" sldId="442"/>
            <ac:picMk id="10" creationId="{6DF5135A-38B1-045A-E087-16475A6F91ED}"/>
          </ac:picMkLst>
        </pc:picChg>
      </pc:sldChg>
      <pc:sldChg chg="addSp delSp modSp add mod ord modTransition modAnim modNotesTx">
        <pc:chgData name="Clement Galvier" userId="57a4789ccdc57435" providerId="LiveId" clId="{6AF9F994-649C-4351-96E7-DC7B115C1D10}" dt="2022-12-09T12:42:49.913" v="15271" actId="478"/>
        <pc:sldMkLst>
          <pc:docMk/>
          <pc:sldMk cId="2584056982" sldId="443"/>
        </pc:sldMkLst>
        <pc:spChg chg="add del mod">
          <ac:chgData name="Clement Galvier" userId="57a4789ccdc57435" providerId="LiveId" clId="{6AF9F994-649C-4351-96E7-DC7B115C1D10}" dt="2022-12-09T00:54:36.145" v="9049" actId="478"/>
          <ac:spMkLst>
            <pc:docMk/>
            <pc:sldMk cId="2584056982" sldId="443"/>
            <ac:spMk id="2" creationId="{659156D9-EAFB-EA39-C8CA-A7600EED8484}"/>
          </ac:spMkLst>
        </pc:spChg>
        <pc:spChg chg="add del mod">
          <ac:chgData name="Clement Galvier" userId="57a4789ccdc57435" providerId="LiveId" clId="{6AF9F994-649C-4351-96E7-DC7B115C1D10}" dt="2022-12-09T12:42:49.913" v="15271" actId="478"/>
          <ac:spMkLst>
            <pc:docMk/>
            <pc:sldMk cId="2584056982" sldId="443"/>
            <ac:spMk id="2" creationId="{65A8B8C5-5357-B1AB-1572-46C845D81D16}"/>
          </ac:spMkLst>
        </pc:spChg>
        <pc:spChg chg="mod">
          <ac:chgData name="Clement Galvier" userId="57a4789ccdc57435" providerId="LiveId" clId="{6AF9F994-649C-4351-96E7-DC7B115C1D10}" dt="2022-12-09T06:34:06.959" v="13876" actId="20577"/>
          <ac:spMkLst>
            <pc:docMk/>
            <pc:sldMk cId="2584056982" sldId="443"/>
            <ac:spMk id="5" creationId="{9C3A0B22-8417-A384-AC1E-EF1D2D2AEA95}"/>
          </ac:spMkLst>
        </pc:spChg>
        <pc:spChg chg="add del mod">
          <ac:chgData name="Clement Galvier" userId="57a4789ccdc57435" providerId="LiveId" clId="{6AF9F994-649C-4351-96E7-DC7B115C1D10}" dt="2022-12-09T01:01:32.186" v="9190" actId="478"/>
          <ac:spMkLst>
            <pc:docMk/>
            <pc:sldMk cId="2584056982" sldId="443"/>
            <ac:spMk id="7" creationId="{B7A772B7-4197-E07A-00A6-6798CBA166CE}"/>
          </ac:spMkLst>
        </pc:spChg>
        <pc:spChg chg="add mod">
          <ac:chgData name="Clement Galvier" userId="57a4789ccdc57435" providerId="LiveId" clId="{6AF9F994-649C-4351-96E7-DC7B115C1D10}" dt="2022-12-09T06:44:16.546" v="13910" actId="1076"/>
          <ac:spMkLst>
            <pc:docMk/>
            <pc:sldMk cId="2584056982" sldId="443"/>
            <ac:spMk id="9" creationId="{A74B0CA4-AA8E-E4E1-DF85-F73205F6D32E}"/>
          </ac:spMkLst>
        </pc:spChg>
        <pc:spChg chg="add del mod">
          <ac:chgData name="Clement Galvier" userId="57a4789ccdc57435" providerId="LiveId" clId="{6AF9F994-649C-4351-96E7-DC7B115C1D10}" dt="2022-12-09T01:00:24.681" v="9181" actId="478"/>
          <ac:spMkLst>
            <pc:docMk/>
            <pc:sldMk cId="2584056982" sldId="443"/>
            <ac:spMk id="10" creationId="{36F5E4E8-350E-3EFE-2284-96AB042EB018}"/>
          </ac:spMkLst>
        </pc:spChg>
        <pc:spChg chg="add mod">
          <ac:chgData name="Clement Galvier" userId="57a4789ccdc57435" providerId="LiveId" clId="{6AF9F994-649C-4351-96E7-DC7B115C1D10}" dt="2022-12-09T03:04:49.956" v="9955" actId="14100"/>
          <ac:spMkLst>
            <pc:docMk/>
            <pc:sldMk cId="2584056982" sldId="443"/>
            <ac:spMk id="21" creationId="{C7847212-5770-FE87-4AC8-C966A9494BD5}"/>
          </ac:spMkLst>
        </pc:spChg>
        <pc:spChg chg="add mod">
          <ac:chgData name="Clement Galvier" userId="57a4789ccdc57435" providerId="LiveId" clId="{6AF9F994-649C-4351-96E7-DC7B115C1D10}" dt="2022-12-09T03:04:57.826" v="9958" actId="14100"/>
          <ac:spMkLst>
            <pc:docMk/>
            <pc:sldMk cId="2584056982" sldId="443"/>
            <ac:spMk id="22" creationId="{E3C8BBAA-24F5-D99E-6B48-F7076F66AB45}"/>
          </ac:spMkLst>
        </pc:spChg>
        <pc:spChg chg="add mod">
          <ac:chgData name="Clement Galvier" userId="57a4789ccdc57435" providerId="LiveId" clId="{6AF9F994-649C-4351-96E7-DC7B115C1D10}" dt="2022-12-09T03:05:46.067" v="9982" actId="1036"/>
          <ac:spMkLst>
            <pc:docMk/>
            <pc:sldMk cId="2584056982" sldId="443"/>
            <ac:spMk id="26" creationId="{560D4E9C-B1D5-BBDF-5726-047C71B95347}"/>
          </ac:spMkLst>
        </pc:spChg>
        <pc:picChg chg="add mod">
          <ac:chgData name="Clement Galvier" userId="57a4789ccdc57435" providerId="LiveId" clId="{6AF9F994-649C-4351-96E7-DC7B115C1D10}" dt="2022-12-09T01:00:31.439" v="9182" actId="1076"/>
          <ac:picMkLst>
            <pc:docMk/>
            <pc:sldMk cId="2584056982" sldId="443"/>
            <ac:picMk id="3" creationId="{E39F69B4-37E9-79CF-1083-2947CFBABCD3}"/>
          </ac:picMkLst>
        </pc:picChg>
        <pc:picChg chg="del">
          <ac:chgData name="Clement Galvier" userId="57a4789ccdc57435" providerId="LiveId" clId="{6AF9F994-649C-4351-96E7-DC7B115C1D10}" dt="2022-12-08T09:23:15.663" v="8821" actId="478"/>
          <ac:picMkLst>
            <pc:docMk/>
            <pc:sldMk cId="2584056982" sldId="443"/>
            <ac:picMk id="4" creationId="{5A01B209-D497-BB89-E08E-58FB091901A0}"/>
          </ac:picMkLst>
        </pc:picChg>
        <pc:picChg chg="add mod">
          <ac:chgData name="Clement Galvier" userId="57a4789ccdc57435" providerId="LiveId" clId="{6AF9F994-649C-4351-96E7-DC7B115C1D10}" dt="2022-12-09T01:03:49.161" v="9205" actId="14100"/>
          <ac:picMkLst>
            <pc:docMk/>
            <pc:sldMk cId="2584056982" sldId="443"/>
            <ac:picMk id="18" creationId="{F4B6CE09-332D-47FF-14A3-90D30D0447FE}"/>
          </ac:picMkLst>
        </pc:picChg>
        <pc:picChg chg="add mod">
          <ac:chgData name="Clement Galvier" userId="57a4789ccdc57435" providerId="LiveId" clId="{6AF9F994-649C-4351-96E7-DC7B115C1D10}" dt="2022-12-09T01:00:44.314" v="9187" actId="14100"/>
          <ac:picMkLst>
            <pc:docMk/>
            <pc:sldMk cId="2584056982" sldId="443"/>
            <ac:picMk id="1026" creationId="{5DDF7D6D-5898-B4B6-A27C-C0C2539D674A}"/>
          </ac:picMkLst>
        </pc:picChg>
        <pc:picChg chg="add mod">
          <ac:chgData name="Clement Galvier" userId="57a4789ccdc57435" providerId="LiveId" clId="{6AF9F994-649C-4351-96E7-DC7B115C1D10}" dt="2022-12-09T08:03:57.198" v="14533" actId="14100"/>
          <ac:picMkLst>
            <pc:docMk/>
            <pc:sldMk cId="2584056982" sldId="443"/>
            <ac:picMk id="1028" creationId="{32A482BB-ED45-5918-1BE8-C305D5E98064}"/>
          </ac:picMkLst>
        </pc:picChg>
        <pc:cxnChg chg="add del mod">
          <ac:chgData name="Clement Galvier" userId="57a4789ccdc57435" providerId="LiveId" clId="{6AF9F994-649C-4351-96E7-DC7B115C1D10}" dt="2022-12-09T01:00:37.453" v="9184" actId="478"/>
          <ac:cxnSpMkLst>
            <pc:docMk/>
            <pc:sldMk cId="2584056982" sldId="443"/>
            <ac:cxnSpMk id="6" creationId="{E4A98741-5872-3B6C-F9A7-ED173B3FFB75}"/>
          </ac:cxnSpMkLst>
        </pc:cxnChg>
        <pc:cxnChg chg="add mod">
          <ac:chgData name="Clement Galvier" userId="57a4789ccdc57435" providerId="LiveId" clId="{6AF9F994-649C-4351-96E7-DC7B115C1D10}" dt="2022-12-09T01:00:49.247" v="9188" actId="11529"/>
          <ac:cxnSpMkLst>
            <pc:docMk/>
            <pc:sldMk cId="2584056982" sldId="443"/>
            <ac:cxnSpMk id="12" creationId="{DC93E7D2-7667-F583-FA5E-AF571DAE8F56}"/>
          </ac:cxnSpMkLst>
        </pc:cxnChg>
        <pc:cxnChg chg="add">
          <ac:chgData name="Clement Galvier" userId="57a4789ccdc57435" providerId="LiveId" clId="{6AF9F994-649C-4351-96E7-DC7B115C1D10}" dt="2022-12-09T01:00:54.715" v="9189" actId="11529"/>
          <ac:cxnSpMkLst>
            <pc:docMk/>
            <pc:sldMk cId="2584056982" sldId="443"/>
            <ac:cxnSpMk id="14" creationId="{BC898D1C-EE5A-DA7C-706C-B43FF5E0EB92}"/>
          </ac:cxnSpMkLst>
        </pc:cxnChg>
        <pc:cxnChg chg="add mod">
          <ac:chgData name="Clement Galvier" userId="57a4789ccdc57435" providerId="LiveId" clId="{6AF9F994-649C-4351-96E7-DC7B115C1D10}" dt="2022-12-09T08:03:57.198" v="14533" actId="14100"/>
          <ac:cxnSpMkLst>
            <pc:docMk/>
            <pc:sldMk cId="2584056982" sldId="443"/>
            <ac:cxnSpMk id="16" creationId="{2ED0A9AC-9BA5-691B-B6D7-BCF4719B8AED}"/>
          </ac:cxnSpMkLst>
        </pc:cxnChg>
        <pc:cxnChg chg="add">
          <ac:chgData name="Clement Galvier" userId="57a4789ccdc57435" providerId="LiveId" clId="{6AF9F994-649C-4351-96E7-DC7B115C1D10}" dt="2022-12-09T01:03:59.380" v="9206" actId="11529"/>
          <ac:cxnSpMkLst>
            <pc:docMk/>
            <pc:sldMk cId="2584056982" sldId="443"/>
            <ac:cxnSpMk id="20" creationId="{03A1E392-14C1-8189-0A62-6FD3A1C0A36E}"/>
          </ac:cxnSpMkLst>
        </pc:cxnChg>
        <pc:cxnChg chg="add mod">
          <ac:chgData name="Clement Galvier" userId="57a4789ccdc57435" providerId="LiveId" clId="{6AF9F994-649C-4351-96E7-DC7B115C1D10}" dt="2022-12-09T08:03:57.198" v="14533" actId="14100"/>
          <ac:cxnSpMkLst>
            <pc:docMk/>
            <pc:sldMk cId="2584056982" sldId="443"/>
            <ac:cxnSpMk id="27" creationId="{F5354DF4-ABC7-84D4-6CAF-451C25513A5F}"/>
          </ac:cxnSpMkLst>
        </pc:cxnChg>
      </pc:sldChg>
      <pc:sldChg chg="addSp delSp modSp add mod modTransition modAnim">
        <pc:chgData name="Clement Galvier" userId="57a4789ccdc57435" providerId="LiveId" clId="{6AF9F994-649C-4351-96E7-DC7B115C1D10}" dt="2022-12-09T13:08:19.866" v="15462" actId="14100"/>
        <pc:sldMkLst>
          <pc:docMk/>
          <pc:sldMk cId="2443102739" sldId="444"/>
        </pc:sldMkLst>
        <pc:spChg chg="add mod">
          <ac:chgData name="Clement Galvier" userId="57a4789ccdc57435" providerId="LiveId" clId="{6AF9F994-649C-4351-96E7-DC7B115C1D10}" dt="2022-12-09T13:07:09.327" v="15457" actId="14100"/>
          <ac:spMkLst>
            <pc:docMk/>
            <pc:sldMk cId="2443102739" sldId="444"/>
            <ac:spMk id="2" creationId="{35955056-2371-B7F9-8BEB-2C25FBDEF2C7}"/>
          </ac:spMkLst>
        </pc:spChg>
        <pc:spChg chg="mod">
          <ac:chgData name="Clement Galvier" userId="57a4789ccdc57435" providerId="LiveId" clId="{6AF9F994-649C-4351-96E7-DC7B115C1D10}" dt="2022-12-09T13:08:12.533" v="15461" actId="1076"/>
          <ac:spMkLst>
            <pc:docMk/>
            <pc:sldMk cId="2443102739" sldId="444"/>
            <ac:spMk id="5" creationId="{9C3A0B22-8417-A384-AC1E-EF1D2D2AEA95}"/>
          </ac:spMkLst>
        </pc:spChg>
        <pc:spChg chg="add mod ord">
          <ac:chgData name="Clement Galvier" userId="57a4789ccdc57435" providerId="LiveId" clId="{6AF9F994-649C-4351-96E7-DC7B115C1D10}" dt="2022-12-09T13:06:29.488" v="15447" actId="14100"/>
          <ac:spMkLst>
            <pc:docMk/>
            <pc:sldMk cId="2443102739" sldId="444"/>
            <ac:spMk id="6" creationId="{9F0D570D-B572-4A12-E07B-878F3B9EF2B0}"/>
          </ac:spMkLst>
        </pc:spChg>
        <pc:spChg chg="add del mod ord">
          <ac:chgData name="Clement Galvier" userId="57a4789ccdc57435" providerId="LiveId" clId="{6AF9F994-649C-4351-96E7-DC7B115C1D10}" dt="2022-12-09T01:33:12.473" v="9292" actId="478"/>
          <ac:spMkLst>
            <pc:docMk/>
            <pc:sldMk cId="2443102739" sldId="444"/>
            <ac:spMk id="7" creationId="{9D03AA59-F630-1954-833E-1E4F4AC75E8D}"/>
          </ac:spMkLst>
        </pc:spChg>
        <pc:spChg chg="add mod">
          <ac:chgData name="Clement Galvier" userId="57a4789ccdc57435" providerId="LiveId" clId="{6AF9F994-649C-4351-96E7-DC7B115C1D10}" dt="2022-12-09T13:08:19.866" v="15462" actId="14100"/>
          <ac:spMkLst>
            <pc:docMk/>
            <pc:sldMk cId="2443102739" sldId="444"/>
            <ac:spMk id="12" creationId="{42BBB15F-DC7E-0444-1742-CFAFC12B0415}"/>
          </ac:spMkLst>
        </pc:spChg>
        <pc:spChg chg="add del mod">
          <ac:chgData name="Clement Galvier" userId="57a4789ccdc57435" providerId="LiveId" clId="{6AF9F994-649C-4351-96E7-DC7B115C1D10}" dt="2022-12-09T07:31:15.688" v="14138" actId="478"/>
          <ac:spMkLst>
            <pc:docMk/>
            <pc:sldMk cId="2443102739" sldId="444"/>
            <ac:spMk id="13" creationId="{F464EA2B-88E7-6390-D81F-98218A0D5201}"/>
          </ac:spMkLst>
        </pc:spChg>
        <pc:spChg chg="add mod">
          <ac:chgData name="Clement Galvier" userId="57a4789ccdc57435" providerId="LiveId" clId="{6AF9F994-649C-4351-96E7-DC7B115C1D10}" dt="2022-12-09T13:08:11.815" v="15460" actId="14100"/>
          <ac:spMkLst>
            <pc:docMk/>
            <pc:sldMk cId="2443102739" sldId="444"/>
            <ac:spMk id="14" creationId="{47AA0DE6-D603-7DDA-98AB-3DE1B37CEAEB}"/>
          </ac:spMkLst>
        </pc:spChg>
        <pc:picChg chg="add del mod">
          <ac:chgData name="Clement Galvier" userId="57a4789ccdc57435" providerId="LiveId" clId="{6AF9F994-649C-4351-96E7-DC7B115C1D10}" dt="2022-12-09T01:17:47.528" v="9261" actId="478"/>
          <ac:picMkLst>
            <pc:docMk/>
            <pc:sldMk cId="2443102739" sldId="444"/>
            <ac:picMk id="3" creationId="{3DE09D2C-B264-EBBB-7EC6-520EA67A0EB6}"/>
          </ac:picMkLst>
        </pc:picChg>
        <pc:picChg chg="del">
          <ac:chgData name="Clement Galvier" userId="57a4789ccdc57435" providerId="LiveId" clId="{6AF9F994-649C-4351-96E7-DC7B115C1D10}" dt="2022-12-08T09:25:46.417" v="8839" actId="478"/>
          <ac:picMkLst>
            <pc:docMk/>
            <pc:sldMk cId="2443102739" sldId="444"/>
            <ac:picMk id="4" creationId="{5A01B209-D497-BB89-E08E-58FB091901A0}"/>
          </ac:picMkLst>
        </pc:picChg>
        <pc:picChg chg="add del mod">
          <ac:chgData name="Clement Galvier" userId="57a4789ccdc57435" providerId="LiveId" clId="{6AF9F994-649C-4351-96E7-DC7B115C1D10}" dt="2022-12-09T01:32:17.594" v="9279" actId="478"/>
          <ac:picMkLst>
            <pc:docMk/>
            <pc:sldMk cId="2443102739" sldId="444"/>
            <ac:picMk id="4" creationId="{BDF06A08-0A62-953B-29E2-5861233B508B}"/>
          </ac:picMkLst>
        </pc:picChg>
        <pc:picChg chg="add del mod">
          <ac:chgData name="Clement Galvier" userId="57a4789ccdc57435" providerId="LiveId" clId="{6AF9F994-649C-4351-96E7-DC7B115C1D10}" dt="2022-12-09T01:36:07.035" v="9294" actId="478"/>
          <ac:picMkLst>
            <pc:docMk/>
            <pc:sldMk cId="2443102739" sldId="444"/>
            <ac:picMk id="9" creationId="{BB1DF2B5-3719-A620-8178-97A128F52678}"/>
          </ac:picMkLst>
        </pc:picChg>
        <pc:picChg chg="add mod ord">
          <ac:chgData name="Clement Galvier" userId="57a4789ccdc57435" providerId="LiveId" clId="{6AF9F994-649C-4351-96E7-DC7B115C1D10}" dt="2022-12-09T13:06:59.177" v="15455" actId="1076"/>
          <ac:picMkLst>
            <pc:docMk/>
            <pc:sldMk cId="2443102739" sldId="444"/>
            <ac:picMk id="11" creationId="{15B752CB-5564-1BAB-DBCE-ED164B8D1B79}"/>
          </ac:picMkLst>
        </pc:picChg>
      </pc:sldChg>
      <pc:sldChg chg="delSp add del mod">
        <pc:chgData name="Clement Galvier" userId="57a4789ccdc57435" providerId="LiveId" clId="{6AF9F994-649C-4351-96E7-DC7B115C1D10}" dt="2022-12-09T05:46:14.769" v="11326" actId="47"/>
        <pc:sldMkLst>
          <pc:docMk/>
          <pc:sldMk cId="616513294" sldId="445"/>
        </pc:sldMkLst>
        <pc:graphicFrameChg chg="del">
          <ac:chgData name="Clement Galvier" userId="57a4789ccdc57435" providerId="LiveId" clId="{6AF9F994-649C-4351-96E7-DC7B115C1D10}" dt="2022-12-09T05:43:23.604" v="11308" actId="478"/>
          <ac:graphicFrameMkLst>
            <pc:docMk/>
            <pc:sldMk cId="616513294" sldId="445"/>
            <ac:graphicFrameMk id="3" creationId="{48505A67-946B-08E1-ED2F-344D079021F9}"/>
          </ac:graphicFrameMkLst>
        </pc:graphicFrameChg>
      </pc:sldChg>
      <pc:sldChg chg="delSp modSp add del mod">
        <pc:chgData name="Clement Galvier" userId="57a4789ccdc57435" providerId="LiveId" clId="{6AF9F994-649C-4351-96E7-DC7B115C1D10}" dt="2022-12-09T05:37:31.650" v="11184" actId="47"/>
        <pc:sldMkLst>
          <pc:docMk/>
          <pc:sldMk cId="1311115914" sldId="445"/>
        </pc:sldMkLst>
        <pc:spChg chg="mod">
          <ac:chgData name="Clement Galvier" userId="57a4789ccdc57435" providerId="LiveId" clId="{6AF9F994-649C-4351-96E7-DC7B115C1D10}" dt="2022-12-09T05:16:33.510" v="11003" actId="20577"/>
          <ac:spMkLst>
            <pc:docMk/>
            <pc:sldMk cId="1311115914" sldId="445"/>
            <ac:spMk id="5" creationId="{9C3A0B22-8417-A384-AC1E-EF1D2D2AEA95}"/>
          </ac:spMkLst>
        </pc:spChg>
        <pc:spChg chg="del">
          <ac:chgData name="Clement Galvier" userId="57a4789ccdc57435" providerId="LiveId" clId="{6AF9F994-649C-4351-96E7-DC7B115C1D10}" dt="2022-12-09T05:16:28.393" v="10989" actId="478"/>
          <ac:spMkLst>
            <pc:docMk/>
            <pc:sldMk cId="1311115914" sldId="445"/>
            <ac:spMk id="13" creationId="{7AF6B00A-33D9-0722-C8F5-364B189385C9}"/>
          </ac:spMkLst>
        </pc:spChg>
        <pc:spChg chg="del">
          <ac:chgData name="Clement Galvier" userId="57a4789ccdc57435" providerId="LiveId" clId="{6AF9F994-649C-4351-96E7-DC7B115C1D10}" dt="2022-12-09T05:16:28.393" v="10989" actId="478"/>
          <ac:spMkLst>
            <pc:docMk/>
            <pc:sldMk cId="1311115914" sldId="445"/>
            <ac:spMk id="16" creationId="{32E80DDC-473E-ED61-C7B4-EFC6B291CF42}"/>
          </ac:spMkLst>
        </pc:spChg>
        <pc:spChg chg="del">
          <ac:chgData name="Clement Galvier" userId="57a4789ccdc57435" providerId="LiveId" clId="{6AF9F994-649C-4351-96E7-DC7B115C1D10}" dt="2022-12-09T05:16:28.393" v="10989" actId="478"/>
          <ac:spMkLst>
            <pc:docMk/>
            <pc:sldMk cId="1311115914" sldId="445"/>
            <ac:spMk id="20" creationId="{2F58426E-63F6-E68B-738D-26DB74DBD7CA}"/>
          </ac:spMkLst>
        </pc:spChg>
        <pc:spChg chg="del">
          <ac:chgData name="Clement Galvier" userId="57a4789ccdc57435" providerId="LiveId" clId="{6AF9F994-649C-4351-96E7-DC7B115C1D10}" dt="2022-12-09T05:16:28.393" v="10989" actId="478"/>
          <ac:spMkLst>
            <pc:docMk/>
            <pc:sldMk cId="1311115914" sldId="445"/>
            <ac:spMk id="22" creationId="{14EA8A0E-E6C3-66A7-996D-435D380AEA46}"/>
          </ac:spMkLst>
        </pc:spChg>
        <pc:spChg chg="del">
          <ac:chgData name="Clement Galvier" userId="57a4789ccdc57435" providerId="LiveId" clId="{6AF9F994-649C-4351-96E7-DC7B115C1D10}" dt="2022-12-09T05:16:28.393" v="10989" actId="478"/>
          <ac:spMkLst>
            <pc:docMk/>
            <pc:sldMk cId="1311115914" sldId="445"/>
            <ac:spMk id="26" creationId="{4D403EEA-701A-C5FD-E859-43FF53839B98}"/>
          </ac:spMkLst>
        </pc:spChg>
        <pc:spChg chg="del">
          <ac:chgData name="Clement Galvier" userId="57a4789ccdc57435" providerId="LiveId" clId="{6AF9F994-649C-4351-96E7-DC7B115C1D10}" dt="2022-12-09T05:16:28.393" v="10989" actId="478"/>
          <ac:spMkLst>
            <pc:docMk/>
            <pc:sldMk cId="1311115914" sldId="445"/>
            <ac:spMk id="28" creationId="{AD0510E8-FE3B-BF35-68D7-3F47A037C496}"/>
          </ac:spMkLst>
        </pc:spChg>
        <pc:picChg chg="del">
          <ac:chgData name="Clement Galvier" userId="57a4789ccdc57435" providerId="LiveId" clId="{6AF9F994-649C-4351-96E7-DC7B115C1D10}" dt="2022-12-09T05:16:28.393" v="10989" actId="478"/>
          <ac:picMkLst>
            <pc:docMk/>
            <pc:sldMk cId="1311115914" sldId="445"/>
            <ac:picMk id="10" creationId="{950DE4CF-7ECE-37C1-DC43-5BADF774C712}"/>
          </ac:picMkLst>
        </pc:picChg>
        <pc:picChg chg="del">
          <ac:chgData name="Clement Galvier" userId="57a4789ccdc57435" providerId="LiveId" clId="{6AF9F994-649C-4351-96E7-DC7B115C1D10}" dt="2022-12-09T05:16:28.393" v="10989" actId="478"/>
          <ac:picMkLst>
            <pc:docMk/>
            <pc:sldMk cId="1311115914" sldId="445"/>
            <ac:picMk id="12" creationId="{18753FF7-A29F-A4E4-7D6F-FC5E2E57C7FB}"/>
          </ac:picMkLst>
        </pc:picChg>
        <pc:picChg chg="del">
          <ac:chgData name="Clement Galvier" userId="57a4789ccdc57435" providerId="LiveId" clId="{6AF9F994-649C-4351-96E7-DC7B115C1D10}" dt="2022-12-09T05:16:28.393" v="10989" actId="478"/>
          <ac:picMkLst>
            <pc:docMk/>
            <pc:sldMk cId="1311115914" sldId="445"/>
            <ac:picMk id="15" creationId="{CA9054FC-2AD2-22C6-3A8C-8D343400B335}"/>
          </ac:picMkLst>
        </pc:picChg>
        <pc:cxnChg chg="del mod">
          <ac:chgData name="Clement Galvier" userId="57a4789ccdc57435" providerId="LiveId" clId="{6AF9F994-649C-4351-96E7-DC7B115C1D10}" dt="2022-12-09T05:16:28.393" v="10989" actId="478"/>
          <ac:cxnSpMkLst>
            <pc:docMk/>
            <pc:sldMk cId="1311115914" sldId="445"/>
            <ac:cxnSpMk id="18" creationId="{166EC965-0B34-56D0-3800-020BC8F0DDBD}"/>
          </ac:cxnSpMkLst>
        </pc:cxnChg>
        <pc:cxnChg chg="del mod">
          <ac:chgData name="Clement Galvier" userId="57a4789ccdc57435" providerId="LiveId" clId="{6AF9F994-649C-4351-96E7-DC7B115C1D10}" dt="2022-12-09T05:16:28.393" v="10989" actId="478"/>
          <ac:cxnSpMkLst>
            <pc:docMk/>
            <pc:sldMk cId="1311115914" sldId="445"/>
            <ac:cxnSpMk id="23" creationId="{407107C4-6C19-F286-6E00-24F6AF06FCA2}"/>
          </ac:cxnSpMkLst>
        </pc:cxnChg>
      </pc:sldChg>
      <pc:sldChg chg="addSp delSp modSp add mod ord modTransition setBg">
        <pc:chgData name="Clement Galvier" userId="57a4789ccdc57435" providerId="LiveId" clId="{6AF9F994-649C-4351-96E7-DC7B115C1D10}" dt="2022-12-09T12:45:07.647" v="15304"/>
        <pc:sldMkLst>
          <pc:docMk/>
          <pc:sldMk cId="2234258195" sldId="446"/>
        </pc:sldMkLst>
        <pc:spChg chg="add del mod">
          <ac:chgData name="Clement Galvier" userId="57a4789ccdc57435" providerId="LiveId" clId="{6AF9F994-649C-4351-96E7-DC7B115C1D10}" dt="2022-12-09T05:45:29.622" v="11318" actId="478"/>
          <ac:spMkLst>
            <pc:docMk/>
            <pc:sldMk cId="2234258195" sldId="446"/>
            <ac:spMk id="2" creationId="{8F797C93-D9A1-AE80-A451-09CA968FBD5F}"/>
          </ac:spMkLst>
        </pc:spChg>
        <pc:spChg chg="del mod">
          <ac:chgData name="Clement Galvier" userId="57a4789ccdc57435" providerId="LiveId" clId="{6AF9F994-649C-4351-96E7-DC7B115C1D10}" dt="2022-12-09T12:31:32.214" v="15029" actId="478"/>
          <ac:spMkLst>
            <pc:docMk/>
            <pc:sldMk cId="2234258195" sldId="446"/>
            <ac:spMk id="6" creationId="{4CB7828B-BC2B-5DB1-1DAC-DDABF20EA378}"/>
          </ac:spMkLst>
        </pc:spChg>
        <pc:spChg chg="del">
          <ac:chgData name="Clement Galvier" userId="57a4789ccdc57435" providerId="LiveId" clId="{6AF9F994-649C-4351-96E7-DC7B115C1D10}" dt="2022-12-09T05:45:41.527" v="11321" actId="478"/>
          <ac:spMkLst>
            <pc:docMk/>
            <pc:sldMk cId="2234258195" sldId="446"/>
            <ac:spMk id="7" creationId="{5A0FBDC0-0BF0-CD74-13ED-92205D867427}"/>
          </ac:spMkLst>
        </pc:spChg>
        <pc:spChg chg="del">
          <ac:chgData name="Clement Galvier" userId="57a4789ccdc57435" providerId="LiveId" clId="{6AF9F994-649C-4351-96E7-DC7B115C1D10}" dt="2022-12-09T12:31:58.697" v="15042" actId="478"/>
          <ac:spMkLst>
            <pc:docMk/>
            <pc:sldMk cId="2234258195" sldId="446"/>
            <ac:spMk id="9" creationId="{BFDFCCEE-FEFC-4600-A6A6-7B73A3A877D0}"/>
          </ac:spMkLst>
        </pc:spChg>
        <pc:spChg chg="del">
          <ac:chgData name="Clement Galvier" userId="57a4789ccdc57435" providerId="LiveId" clId="{6AF9F994-649C-4351-96E7-DC7B115C1D10}" dt="2022-12-09T12:31:58.697" v="15042" actId="478"/>
          <ac:spMkLst>
            <pc:docMk/>
            <pc:sldMk cId="2234258195" sldId="446"/>
            <ac:spMk id="11" creationId="{E45E62BA-8E29-2AB5-02DB-8C83F33179E5}"/>
          </ac:spMkLst>
        </pc:spChg>
        <pc:spChg chg="del">
          <ac:chgData name="Clement Galvier" userId="57a4789ccdc57435" providerId="LiveId" clId="{6AF9F994-649C-4351-96E7-DC7B115C1D10}" dt="2022-12-09T05:45:39.583" v="11320" actId="478"/>
          <ac:spMkLst>
            <pc:docMk/>
            <pc:sldMk cId="2234258195" sldId="446"/>
            <ac:spMk id="13" creationId="{43B7A15E-4990-AC7B-43F3-BC4A28F94C38}"/>
          </ac:spMkLst>
        </pc:spChg>
        <pc:spChg chg="del">
          <ac:chgData name="Clement Galvier" userId="57a4789ccdc57435" providerId="LiveId" clId="{6AF9F994-649C-4351-96E7-DC7B115C1D10}" dt="2022-12-09T05:45:39.583" v="11320" actId="478"/>
          <ac:spMkLst>
            <pc:docMk/>
            <pc:sldMk cId="2234258195" sldId="446"/>
            <ac:spMk id="15" creationId="{EB734FCD-D329-C435-65AE-951BEBBCCB80}"/>
          </ac:spMkLst>
        </pc:spChg>
        <pc:spChg chg="mod">
          <ac:chgData name="Clement Galvier" userId="57a4789ccdc57435" providerId="LiveId" clId="{6AF9F994-649C-4351-96E7-DC7B115C1D10}" dt="2022-12-09T12:42:39.987" v="15269" actId="20577"/>
          <ac:spMkLst>
            <pc:docMk/>
            <pc:sldMk cId="2234258195" sldId="446"/>
            <ac:spMk id="60" creationId="{9C3A0B22-8417-A384-AC1E-EF1D2D2AEA95}"/>
          </ac:spMkLst>
        </pc:spChg>
        <pc:picChg chg="del">
          <ac:chgData name="Clement Galvier" userId="57a4789ccdc57435" providerId="LiveId" clId="{6AF9F994-649C-4351-96E7-DC7B115C1D10}" dt="2022-12-09T12:32:00.406" v="15043" actId="478"/>
          <ac:picMkLst>
            <pc:docMk/>
            <pc:sldMk cId="2234258195" sldId="446"/>
            <ac:picMk id="10" creationId="{01644F18-6A21-12D3-88EC-B7D3E408EC5B}"/>
          </ac:picMkLst>
        </pc:picChg>
        <pc:picChg chg="del">
          <ac:chgData name="Clement Galvier" userId="57a4789ccdc57435" providerId="LiveId" clId="{6AF9F994-649C-4351-96E7-DC7B115C1D10}" dt="2022-12-09T05:45:39.583" v="11320" actId="478"/>
          <ac:picMkLst>
            <pc:docMk/>
            <pc:sldMk cId="2234258195" sldId="446"/>
            <ac:picMk id="12" creationId="{3EED84C4-9A45-FEB0-3700-BE8E130CB589}"/>
          </ac:picMkLst>
        </pc:picChg>
        <pc:picChg chg="del">
          <ac:chgData name="Clement Galvier" userId="57a4789ccdc57435" providerId="LiveId" clId="{6AF9F994-649C-4351-96E7-DC7B115C1D10}" dt="2022-12-09T05:45:39.583" v="11320" actId="478"/>
          <ac:picMkLst>
            <pc:docMk/>
            <pc:sldMk cId="2234258195" sldId="446"/>
            <ac:picMk id="14" creationId="{79AF28A3-B441-9233-64F2-236C34808DE9}"/>
          </ac:picMkLst>
        </pc:picChg>
        <pc:picChg chg="del">
          <ac:chgData name="Clement Galvier" userId="57a4789ccdc57435" providerId="LiveId" clId="{6AF9F994-649C-4351-96E7-DC7B115C1D10}" dt="2022-12-09T12:31:58.697" v="15042" actId="478"/>
          <ac:picMkLst>
            <pc:docMk/>
            <pc:sldMk cId="2234258195" sldId="446"/>
            <ac:picMk id="1026" creationId="{05DC1D85-C2DB-026A-ED8B-75BA2111E309}"/>
          </ac:picMkLst>
        </pc:picChg>
        <pc:cxnChg chg="del">
          <ac:chgData name="Clement Galvier" userId="57a4789ccdc57435" providerId="LiveId" clId="{6AF9F994-649C-4351-96E7-DC7B115C1D10}" dt="2022-12-09T05:45:34.449" v="11319" actId="478"/>
          <ac:cxnSpMkLst>
            <pc:docMk/>
            <pc:sldMk cId="2234258195" sldId="446"/>
            <ac:cxnSpMk id="3" creationId="{140CD418-207B-B32C-6413-713548B3DC17}"/>
          </ac:cxnSpMkLst>
        </pc:cxnChg>
      </pc:sldChg>
      <pc:sldChg chg="delSp modSp add del mod modTransition">
        <pc:chgData name="Clement Galvier" userId="57a4789ccdc57435" providerId="LiveId" clId="{6AF9F994-649C-4351-96E7-DC7B115C1D10}" dt="2022-12-09T12:43:47.140" v="15285" actId="47"/>
        <pc:sldMkLst>
          <pc:docMk/>
          <pc:sldMk cId="3931282724" sldId="447"/>
        </pc:sldMkLst>
        <pc:spChg chg="del mod">
          <ac:chgData name="Clement Galvier" userId="57a4789ccdc57435" providerId="LiveId" clId="{6AF9F994-649C-4351-96E7-DC7B115C1D10}" dt="2022-12-09T05:45:49.391" v="11322" actId="478"/>
          <ac:spMkLst>
            <pc:docMk/>
            <pc:sldMk cId="3931282724" sldId="447"/>
            <ac:spMk id="2" creationId="{8F797C93-D9A1-AE80-A451-09CA968FBD5F}"/>
          </ac:spMkLst>
        </pc:spChg>
        <pc:spChg chg="del">
          <ac:chgData name="Clement Galvier" userId="57a4789ccdc57435" providerId="LiveId" clId="{6AF9F994-649C-4351-96E7-DC7B115C1D10}" dt="2022-12-09T05:45:52.531" v="11323" actId="478"/>
          <ac:spMkLst>
            <pc:docMk/>
            <pc:sldMk cId="3931282724" sldId="447"/>
            <ac:spMk id="6" creationId="{4CB7828B-BC2B-5DB1-1DAC-DDABF20EA378}"/>
          </ac:spMkLst>
        </pc:spChg>
        <pc:spChg chg="del">
          <ac:chgData name="Clement Galvier" userId="57a4789ccdc57435" providerId="LiveId" clId="{6AF9F994-649C-4351-96E7-DC7B115C1D10}" dt="2022-12-09T05:45:57.545" v="11325" actId="478"/>
          <ac:spMkLst>
            <pc:docMk/>
            <pc:sldMk cId="3931282724" sldId="447"/>
            <ac:spMk id="9" creationId="{BFDFCCEE-FEFC-4600-A6A6-7B73A3A877D0}"/>
          </ac:spMkLst>
        </pc:spChg>
        <pc:spChg chg="del">
          <ac:chgData name="Clement Galvier" userId="57a4789ccdc57435" providerId="LiveId" clId="{6AF9F994-649C-4351-96E7-DC7B115C1D10}" dt="2022-12-09T05:45:55.997" v="11324" actId="478"/>
          <ac:spMkLst>
            <pc:docMk/>
            <pc:sldMk cId="3931282724" sldId="447"/>
            <ac:spMk id="11" creationId="{E45E62BA-8E29-2AB5-02DB-8C83F33179E5}"/>
          </ac:spMkLst>
        </pc:spChg>
        <pc:picChg chg="del">
          <ac:chgData name="Clement Galvier" userId="57a4789ccdc57435" providerId="LiveId" clId="{6AF9F994-649C-4351-96E7-DC7B115C1D10}" dt="2022-12-09T05:45:55.997" v="11324" actId="478"/>
          <ac:picMkLst>
            <pc:docMk/>
            <pc:sldMk cId="3931282724" sldId="447"/>
            <ac:picMk id="10" creationId="{01644F18-6A21-12D3-88EC-B7D3E408EC5B}"/>
          </ac:picMkLst>
        </pc:picChg>
        <pc:picChg chg="del">
          <ac:chgData name="Clement Galvier" userId="57a4789ccdc57435" providerId="LiveId" clId="{6AF9F994-649C-4351-96E7-DC7B115C1D10}" dt="2022-12-09T05:45:55.997" v="11324" actId="478"/>
          <ac:picMkLst>
            <pc:docMk/>
            <pc:sldMk cId="3931282724" sldId="447"/>
            <ac:picMk id="1026" creationId="{05DC1D85-C2DB-026A-ED8B-75BA2111E309}"/>
          </ac:picMkLst>
        </pc:picChg>
        <pc:cxnChg chg="del">
          <ac:chgData name="Clement Galvier" userId="57a4789ccdc57435" providerId="LiveId" clId="{6AF9F994-649C-4351-96E7-DC7B115C1D10}" dt="2022-12-09T05:45:52.531" v="11323" actId="478"/>
          <ac:cxnSpMkLst>
            <pc:docMk/>
            <pc:sldMk cId="3931282724" sldId="447"/>
            <ac:cxnSpMk id="3" creationId="{140CD418-207B-B32C-6413-713548B3DC17}"/>
          </ac:cxnSpMkLst>
        </pc:cxnChg>
      </pc:sldChg>
      <pc:sldChg chg="addSp delSp modSp add mod modTransition">
        <pc:chgData name="Clement Galvier" userId="57a4789ccdc57435" providerId="LiveId" clId="{6AF9F994-649C-4351-96E7-DC7B115C1D10}" dt="2022-12-09T12:30:15.990" v="15014"/>
        <pc:sldMkLst>
          <pc:docMk/>
          <pc:sldMk cId="4262983088" sldId="448"/>
        </pc:sldMkLst>
        <pc:spChg chg="mod">
          <ac:chgData name="Clement Galvier" userId="57a4789ccdc57435" providerId="LiveId" clId="{6AF9F994-649C-4351-96E7-DC7B115C1D10}" dt="2022-12-09T12:27:07.023" v="14980" actId="20577"/>
          <ac:spMkLst>
            <pc:docMk/>
            <pc:sldMk cId="4262983088" sldId="448"/>
            <ac:spMk id="5" creationId="{9C3A0B22-8417-A384-AC1E-EF1D2D2AEA95}"/>
          </ac:spMkLst>
        </pc:spChg>
        <pc:spChg chg="add mod">
          <ac:chgData name="Clement Galvier" userId="57a4789ccdc57435" providerId="LiveId" clId="{6AF9F994-649C-4351-96E7-DC7B115C1D10}" dt="2022-12-09T05:50:08.495" v="11433" actId="1076"/>
          <ac:spMkLst>
            <pc:docMk/>
            <pc:sldMk cId="4262983088" sldId="448"/>
            <ac:spMk id="8" creationId="{310BA113-2631-C1B8-901F-AE0F7DC63A12}"/>
          </ac:spMkLst>
        </pc:spChg>
        <pc:spChg chg="add mod">
          <ac:chgData name="Clement Galvier" userId="57a4789ccdc57435" providerId="LiveId" clId="{6AF9F994-649C-4351-96E7-DC7B115C1D10}" dt="2022-12-09T12:27:13.465" v="14981" actId="1076"/>
          <ac:spMkLst>
            <pc:docMk/>
            <pc:sldMk cId="4262983088" sldId="448"/>
            <ac:spMk id="9" creationId="{F09FC788-D5E5-A670-66C0-C6FB301C44C5}"/>
          </ac:spMkLst>
        </pc:spChg>
        <pc:spChg chg="add del mod">
          <ac:chgData name="Clement Galvier" userId="57a4789ccdc57435" providerId="LiveId" clId="{6AF9F994-649C-4351-96E7-DC7B115C1D10}" dt="2022-12-09T05:57:36.237" v="11454" actId="478"/>
          <ac:spMkLst>
            <pc:docMk/>
            <pc:sldMk cId="4262983088" sldId="448"/>
            <ac:spMk id="10" creationId="{1E02B706-CB67-DF3B-26E3-00F07DE596CB}"/>
          </ac:spMkLst>
        </pc:spChg>
        <pc:spChg chg="add mod">
          <ac:chgData name="Clement Galvier" userId="57a4789ccdc57435" providerId="LiveId" clId="{6AF9F994-649C-4351-96E7-DC7B115C1D10}" dt="2022-12-09T12:27:13.465" v="14981" actId="1076"/>
          <ac:spMkLst>
            <pc:docMk/>
            <pc:sldMk cId="4262983088" sldId="448"/>
            <ac:spMk id="11" creationId="{F68B37C2-194F-D676-67D2-EB7C2C1EF301}"/>
          </ac:spMkLst>
        </pc:spChg>
        <pc:spChg chg="add mod">
          <ac:chgData name="Clement Galvier" userId="57a4789ccdc57435" providerId="LiveId" clId="{6AF9F994-649C-4351-96E7-DC7B115C1D10}" dt="2022-12-09T05:58:17.849" v="11463" actId="14100"/>
          <ac:spMkLst>
            <pc:docMk/>
            <pc:sldMk cId="4262983088" sldId="448"/>
            <ac:spMk id="13" creationId="{770F748E-66B7-6415-1FED-743C5E3B8952}"/>
          </ac:spMkLst>
        </pc:spChg>
        <pc:spChg chg="add mod">
          <ac:chgData name="Clement Galvier" userId="57a4789ccdc57435" providerId="LiveId" clId="{6AF9F994-649C-4351-96E7-DC7B115C1D10}" dt="2022-12-09T05:58:35.998" v="11467" actId="14100"/>
          <ac:spMkLst>
            <pc:docMk/>
            <pc:sldMk cId="4262983088" sldId="448"/>
            <ac:spMk id="14" creationId="{FA924F03-9EB4-52B5-9B66-6E52D964DB2B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16" creationId="{32E80DDC-473E-ED61-C7B4-EFC6B291CF42}"/>
          </ac:spMkLst>
        </pc:spChg>
        <pc:spChg chg="add mod">
          <ac:chgData name="Clement Galvier" userId="57a4789ccdc57435" providerId="LiveId" clId="{6AF9F994-649C-4351-96E7-DC7B115C1D10}" dt="2022-12-09T12:27:13.465" v="14981" actId="1076"/>
          <ac:spMkLst>
            <pc:docMk/>
            <pc:sldMk cId="4262983088" sldId="448"/>
            <ac:spMk id="17" creationId="{675A81ED-DB18-84C0-98ED-7013BE000F0A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20" creationId="{2F58426E-63F6-E68B-738D-26DB74DBD7CA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22" creationId="{14EA8A0E-E6C3-66A7-996D-435D380AEA46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26" creationId="{4D403EEA-701A-C5FD-E859-43FF53839B98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53" creationId="{400E7909-5AE7-AC34-7BFF-37DE61E4F309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54" creationId="{05A954DD-E7CE-6319-A0C8-DF920D2B916B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57" creationId="{78C4DD7F-2446-D912-F077-15F0C939BE6E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58" creationId="{D864FB4C-9E2B-2424-0340-36EA89F4592C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64" creationId="{9DC154E9-6877-825D-FC7F-BD8B9AB42E74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65" creationId="{1BCDFAD7-88C5-4216-0D20-396F83838450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67" creationId="{79543037-05E4-BB0B-8146-55B6846D3C62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75" creationId="{D7EEB817-D258-F234-F448-90B4E2187EF6}"/>
          </ac:spMkLst>
        </pc:spChg>
        <pc:spChg chg="del">
          <ac:chgData name="Clement Galvier" userId="57a4789ccdc57435" providerId="LiveId" clId="{6AF9F994-649C-4351-96E7-DC7B115C1D10}" dt="2022-12-09T05:46:49.116" v="11345" actId="478"/>
          <ac:spMkLst>
            <pc:docMk/>
            <pc:sldMk cId="4262983088" sldId="448"/>
            <ac:spMk id="76" creationId="{3C944694-155E-CFFF-50D9-6300F4508349}"/>
          </ac:spMkLst>
        </pc:spChg>
        <pc:picChg chg="add mod">
          <ac:chgData name="Clement Galvier" userId="57a4789ccdc57435" providerId="LiveId" clId="{6AF9F994-649C-4351-96E7-DC7B115C1D10}" dt="2022-12-09T05:55:44.947" v="11451" actId="14100"/>
          <ac:picMkLst>
            <pc:docMk/>
            <pc:sldMk cId="4262983088" sldId="448"/>
            <ac:picMk id="3" creationId="{A2670262-5CCD-83FB-64B0-446B787E531E}"/>
          </ac:picMkLst>
        </pc:picChg>
        <pc:picChg chg="add del mod">
          <ac:chgData name="Clement Galvier" userId="57a4789ccdc57435" providerId="LiveId" clId="{6AF9F994-649C-4351-96E7-DC7B115C1D10}" dt="2022-12-09T05:48:21.053" v="11353" actId="478"/>
          <ac:picMkLst>
            <pc:docMk/>
            <pc:sldMk cId="4262983088" sldId="448"/>
            <ac:picMk id="4" creationId="{0D90BA2C-9ADD-1B15-5F34-C26D0AD3CAF5}"/>
          </ac:picMkLst>
        </pc:picChg>
        <pc:picChg chg="add mod">
          <ac:chgData name="Clement Galvier" userId="57a4789ccdc57435" providerId="LiveId" clId="{6AF9F994-649C-4351-96E7-DC7B115C1D10}" dt="2022-12-09T12:27:13.465" v="14981" actId="1076"/>
          <ac:picMkLst>
            <pc:docMk/>
            <pc:sldMk cId="4262983088" sldId="448"/>
            <ac:picMk id="7" creationId="{33DE4228-1364-454C-83F6-1249F54B3B08}"/>
          </ac:picMkLst>
        </pc:picChg>
        <pc:picChg chg="del">
          <ac:chgData name="Clement Galvier" userId="57a4789ccdc57435" providerId="LiveId" clId="{6AF9F994-649C-4351-96E7-DC7B115C1D10}" dt="2022-12-09T05:46:49.116" v="11345" actId="478"/>
          <ac:picMkLst>
            <pc:docMk/>
            <pc:sldMk cId="4262983088" sldId="448"/>
            <ac:picMk id="12" creationId="{18753FF7-A29F-A4E4-7D6F-FC5E2E57C7FB}"/>
          </ac:picMkLst>
        </pc:picChg>
        <pc:picChg chg="del">
          <ac:chgData name="Clement Galvier" userId="57a4789ccdc57435" providerId="LiveId" clId="{6AF9F994-649C-4351-96E7-DC7B115C1D10}" dt="2022-12-09T05:46:49.116" v="11345" actId="478"/>
          <ac:picMkLst>
            <pc:docMk/>
            <pc:sldMk cId="4262983088" sldId="448"/>
            <ac:picMk id="15" creationId="{CA9054FC-2AD2-22C6-3A8C-8D343400B335}"/>
          </ac:picMkLst>
        </pc:picChg>
        <pc:picChg chg="del">
          <ac:chgData name="Clement Galvier" userId="57a4789ccdc57435" providerId="LiveId" clId="{6AF9F994-649C-4351-96E7-DC7B115C1D10}" dt="2022-12-09T05:46:49.116" v="11345" actId="478"/>
          <ac:picMkLst>
            <pc:docMk/>
            <pc:sldMk cId="4262983088" sldId="448"/>
            <ac:picMk id="48" creationId="{293189E9-C874-5E09-3745-8DA52E9A8242}"/>
          </ac:picMkLst>
        </pc:picChg>
        <pc:picChg chg="del">
          <ac:chgData name="Clement Galvier" userId="57a4789ccdc57435" providerId="LiveId" clId="{6AF9F994-649C-4351-96E7-DC7B115C1D10}" dt="2022-12-09T05:46:49.116" v="11345" actId="478"/>
          <ac:picMkLst>
            <pc:docMk/>
            <pc:sldMk cId="4262983088" sldId="448"/>
            <ac:picMk id="50" creationId="{FE788724-1DCA-BC93-E420-3AD293C7A428}"/>
          </ac:picMkLst>
        </pc:picChg>
        <pc:picChg chg="del">
          <ac:chgData name="Clement Galvier" userId="57a4789ccdc57435" providerId="LiveId" clId="{6AF9F994-649C-4351-96E7-DC7B115C1D10}" dt="2022-12-09T05:46:49.116" v="11345" actId="478"/>
          <ac:picMkLst>
            <pc:docMk/>
            <pc:sldMk cId="4262983088" sldId="448"/>
            <ac:picMk id="69" creationId="{9A4AF739-1116-B005-1719-EBF1B66F7F1A}"/>
          </ac:picMkLst>
        </pc:picChg>
        <pc:cxnChg chg="del mod">
          <ac:chgData name="Clement Galvier" userId="57a4789ccdc57435" providerId="LiveId" clId="{6AF9F994-649C-4351-96E7-DC7B115C1D10}" dt="2022-12-09T05:46:49.116" v="11345" actId="478"/>
          <ac:cxnSpMkLst>
            <pc:docMk/>
            <pc:sldMk cId="4262983088" sldId="448"/>
            <ac:cxnSpMk id="18" creationId="{166EC965-0B34-56D0-3800-020BC8F0DDBD}"/>
          </ac:cxnSpMkLst>
        </pc:cxnChg>
        <pc:cxnChg chg="del mod">
          <ac:chgData name="Clement Galvier" userId="57a4789ccdc57435" providerId="LiveId" clId="{6AF9F994-649C-4351-96E7-DC7B115C1D10}" dt="2022-12-09T05:46:49.116" v="11345" actId="478"/>
          <ac:cxnSpMkLst>
            <pc:docMk/>
            <pc:sldMk cId="4262983088" sldId="448"/>
            <ac:cxnSpMk id="23" creationId="{407107C4-6C19-F286-6E00-24F6AF06FCA2}"/>
          </ac:cxnSpMkLst>
        </pc:cxnChg>
        <pc:cxnChg chg="del mod">
          <ac:chgData name="Clement Galvier" userId="57a4789ccdc57435" providerId="LiveId" clId="{6AF9F994-649C-4351-96E7-DC7B115C1D10}" dt="2022-12-09T05:46:49.116" v="11345" actId="478"/>
          <ac:cxnSpMkLst>
            <pc:docMk/>
            <pc:sldMk cId="4262983088" sldId="448"/>
            <ac:cxnSpMk id="60" creationId="{C237A1E0-AE42-0917-289F-F848C6FF0A29}"/>
          </ac:cxnSpMkLst>
        </pc:cxnChg>
        <pc:cxnChg chg="del mod">
          <ac:chgData name="Clement Galvier" userId="57a4789ccdc57435" providerId="LiveId" clId="{6AF9F994-649C-4351-96E7-DC7B115C1D10}" dt="2022-12-09T05:46:49.116" v="11345" actId="478"/>
          <ac:cxnSpMkLst>
            <pc:docMk/>
            <pc:sldMk cId="4262983088" sldId="448"/>
            <ac:cxnSpMk id="61" creationId="{51C29B32-60AD-61C8-225B-AEFAC67AF5A3}"/>
          </ac:cxnSpMkLst>
        </pc:cxnChg>
      </pc:sldChg>
      <pc:sldChg chg="addSp delSp modSp add mod ord modTransition">
        <pc:chgData name="Clement Galvier" userId="57a4789ccdc57435" providerId="LiveId" clId="{6AF9F994-649C-4351-96E7-DC7B115C1D10}" dt="2022-12-09T12:42:16.747" v="15261" actId="1076"/>
        <pc:sldMkLst>
          <pc:docMk/>
          <pc:sldMk cId="991778957" sldId="449"/>
        </pc:sldMkLst>
        <pc:spChg chg="add mod">
          <ac:chgData name="Clement Galvier" userId="57a4789ccdc57435" providerId="LiveId" clId="{6AF9F994-649C-4351-96E7-DC7B115C1D10}" dt="2022-12-09T12:37:14.155" v="15067" actId="1076"/>
          <ac:spMkLst>
            <pc:docMk/>
            <pc:sldMk cId="991778957" sldId="449"/>
            <ac:spMk id="2" creationId="{F69BA065-97C4-86B7-E022-72D498E1F2C0}"/>
          </ac:spMkLst>
        </pc:spChg>
        <pc:spChg chg="add mod">
          <ac:chgData name="Clement Galvier" userId="57a4789ccdc57435" providerId="LiveId" clId="{6AF9F994-649C-4351-96E7-DC7B115C1D10}" dt="2022-12-09T12:41:53.718" v="15256" actId="1076"/>
          <ac:spMkLst>
            <pc:docMk/>
            <pc:sldMk cId="991778957" sldId="449"/>
            <ac:spMk id="3" creationId="{AB0338DD-26D7-62EE-315A-5CFF5F08B5FB}"/>
          </ac:spMkLst>
        </pc:spChg>
        <pc:spChg chg="add del mod">
          <ac:chgData name="Clement Galvier" userId="57a4789ccdc57435" providerId="LiveId" clId="{6AF9F994-649C-4351-96E7-DC7B115C1D10}" dt="2022-12-09T10:02:49.930" v="14550" actId="478"/>
          <ac:spMkLst>
            <pc:docMk/>
            <pc:sldMk cId="991778957" sldId="449"/>
            <ac:spMk id="8" creationId="{80592B1B-7E32-EABE-8335-5A3CC5AD2128}"/>
          </ac:spMkLst>
        </pc:spChg>
        <pc:spChg chg="add mod">
          <ac:chgData name="Clement Galvier" userId="57a4789ccdc57435" providerId="LiveId" clId="{6AF9F994-649C-4351-96E7-DC7B115C1D10}" dt="2022-12-09T12:42:01.506" v="15258" actId="1076"/>
          <ac:spMkLst>
            <pc:docMk/>
            <pc:sldMk cId="991778957" sldId="449"/>
            <ac:spMk id="9" creationId="{895CDD0D-BC6A-9FFD-364B-E530A0E27636}"/>
          </ac:spMkLst>
        </pc:spChg>
        <pc:spChg chg="add mod">
          <ac:chgData name="Clement Galvier" userId="57a4789ccdc57435" providerId="LiveId" clId="{6AF9F994-649C-4351-96E7-DC7B115C1D10}" dt="2022-12-09T12:41:16.841" v="15245" actId="1076"/>
          <ac:spMkLst>
            <pc:docMk/>
            <pc:sldMk cId="991778957" sldId="449"/>
            <ac:spMk id="10" creationId="{478402BC-9CE0-DA53-8201-41152674F840}"/>
          </ac:spMkLst>
        </pc:spChg>
        <pc:picChg chg="add del mod">
          <ac:chgData name="Clement Galvier" userId="57a4789ccdc57435" providerId="LiveId" clId="{6AF9F994-649C-4351-96E7-DC7B115C1D10}" dt="2022-12-09T07:44:22.074" v="14283" actId="478"/>
          <ac:picMkLst>
            <pc:docMk/>
            <pc:sldMk cId="991778957" sldId="449"/>
            <ac:picMk id="4" creationId="{01FDBD0F-563D-E677-446F-97D1898B29E7}"/>
          </ac:picMkLst>
        </pc:picChg>
        <pc:picChg chg="add mod">
          <ac:chgData name="Clement Galvier" userId="57a4789ccdc57435" providerId="LiveId" clId="{6AF9F994-649C-4351-96E7-DC7B115C1D10}" dt="2022-12-09T12:42:16.747" v="15261" actId="1076"/>
          <ac:picMkLst>
            <pc:docMk/>
            <pc:sldMk cId="991778957" sldId="449"/>
            <ac:picMk id="6" creationId="{4837AAE8-7161-AB97-DFF6-497189BA249D}"/>
          </ac:picMkLst>
        </pc:picChg>
        <pc:picChg chg="add mod">
          <ac:chgData name="Clement Galvier" userId="57a4789ccdc57435" providerId="LiveId" clId="{6AF9F994-649C-4351-96E7-DC7B115C1D10}" dt="2022-12-09T12:39:46.080" v="15212" actId="1076"/>
          <ac:picMkLst>
            <pc:docMk/>
            <pc:sldMk cId="991778957" sldId="449"/>
            <ac:picMk id="7" creationId="{4417EC2E-03A2-7DE6-622C-E066B21A0BD1}"/>
          </ac:picMkLst>
        </pc:picChg>
        <pc:picChg chg="del">
          <ac:chgData name="Clement Galvier" userId="57a4789ccdc57435" providerId="LiveId" clId="{6AF9F994-649C-4351-96E7-DC7B115C1D10}" dt="2022-12-09T07:17:11.311" v="14026" actId="478"/>
          <ac:picMkLst>
            <pc:docMk/>
            <pc:sldMk cId="991778957" sldId="449"/>
            <ac:picMk id="10" creationId="{6DF5135A-38B1-045A-E087-16475A6F91ED}"/>
          </ac:picMkLst>
        </pc:picChg>
        <pc:picChg chg="add del mod">
          <ac:chgData name="Clement Galvier" userId="57a4789ccdc57435" providerId="LiveId" clId="{6AF9F994-649C-4351-96E7-DC7B115C1D10}" dt="2022-12-09T12:41:42.953" v="15251" actId="478"/>
          <ac:picMkLst>
            <pc:docMk/>
            <pc:sldMk cId="991778957" sldId="449"/>
            <ac:picMk id="2050" creationId="{CB53E823-83AD-819E-B664-4019849A7CD8}"/>
          </ac:picMkLst>
        </pc:picChg>
        <pc:picChg chg="add mod">
          <ac:chgData name="Clement Galvier" userId="57a4789ccdc57435" providerId="LiveId" clId="{6AF9F994-649C-4351-96E7-DC7B115C1D10}" dt="2022-12-09T12:42:10.838" v="15259" actId="14100"/>
          <ac:picMkLst>
            <pc:docMk/>
            <pc:sldMk cId="991778957" sldId="449"/>
            <ac:picMk id="2052" creationId="{D66A5B44-267C-E990-43D1-D0A6963B2ACF}"/>
          </ac:picMkLst>
        </pc:picChg>
      </pc:sldChg>
      <pc:sldChg chg="addSp delSp modSp add mod ord modTransition modAnim">
        <pc:chgData name="Clement Galvier" userId="57a4789ccdc57435" providerId="LiveId" clId="{6AF9F994-649C-4351-96E7-DC7B115C1D10}" dt="2022-12-09T13:31:11.401" v="15680"/>
        <pc:sldMkLst>
          <pc:docMk/>
          <pc:sldMk cId="2687746336" sldId="450"/>
        </pc:sldMkLst>
        <pc:spChg chg="mod">
          <ac:chgData name="Clement Galvier" userId="57a4789ccdc57435" providerId="LiveId" clId="{6AF9F994-649C-4351-96E7-DC7B115C1D10}" dt="2022-12-09T07:48:41.584" v="14420" actId="255"/>
          <ac:spMkLst>
            <pc:docMk/>
            <pc:sldMk cId="2687746336" sldId="450"/>
            <ac:spMk id="2" creationId="{F69BA065-97C4-86B7-E022-72D498E1F2C0}"/>
          </ac:spMkLst>
        </pc:spChg>
        <pc:spChg chg="add mod">
          <ac:chgData name="Clement Galvier" userId="57a4789ccdc57435" providerId="LiveId" clId="{6AF9F994-649C-4351-96E7-DC7B115C1D10}" dt="2022-12-09T07:49:35.208" v="14433" actId="1076"/>
          <ac:spMkLst>
            <pc:docMk/>
            <pc:sldMk cId="2687746336" sldId="450"/>
            <ac:spMk id="4" creationId="{D585BDA7-D138-7BE4-9C4A-F9BC0D7566EE}"/>
          </ac:spMkLst>
        </pc:spChg>
        <pc:spChg chg="del mod">
          <ac:chgData name="Clement Galvier" userId="57a4789ccdc57435" providerId="LiveId" clId="{6AF9F994-649C-4351-96E7-DC7B115C1D10}" dt="2022-12-09T13:31:11.121" v="15679" actId="478"/>
          <ac:spMkLst>
            <pc:docMk/>
            <pc:sldMk cId="2687746336" sldId="450"/>
            <ac:spMk id="5" creationId="{9C3A0B22-8417-A384-AC1E-EF1D2D2AEA95}"/>
          </ac:spMkLst>
        </pc:spChg>
        <pc:spChg chg="add mod">
          <ac:chgData name="Clement Galvier" userId="57a4789ccdc57435" providerId="LiveId" clId="{6AF9F994-649C-4351-96E7-DC7B115C1D10}" dt="2022-12-09T07:49:30.297" v="14432" actId="20577"/>
          <ac:spMkLst>
            <pc:docMk/>
            <pc:sldMk cId="2687746336" sldId="450"/>
            <ac:spMk id="6" creationId="{CAA6C92D-6DD6-6C4A-C369-97D1DA54E708}"/>
          </ac:spMkLst>
        </pc:spChg>
        <pc:spChg chg="add mod">
          <ac:chgData name="Clement Galvier" userId="57a4789ccdc57435" providerId="LiveId" clId="{6AF9F994-649C-4351-96E7-DC7B115C1D10}" dt="2022-12-09T13:31:11.401" v="15680"/>
          <ac:spMkLst>
            <pc:docMk/>
            <pc:sldMk cId="2687746336" sldId="450"/>
            <ac:spMk id="7" creationId="{145DEDAC-C86E-1C09-BE05-4A93A2DA8941}"/>
          </ac:spMkLst>
        </pc:spChg>
        <pc:picChg chg="add mod">
          <ac:chgData name="Clement Galvier" userId="57a4789ccdc57435" providerId="LiveId" clId="{6AF9F994-649C-4351-96E7-DC7B115C1D10}" dt="2022-12-09T07:45:07.258" v="14290"/>
          <ac:picMkLst>
            <pc:docMk/>
            <pc:sldMk cId="2687746336" sldId="450"/>
            <ac:picMk id="3" creationId="{CED5F6B6-D824-24DB-102D-C971CD2571E9}"/>
          </ac:picMkLst>
        </pc:picChg>
        <pc:picChg chg="del">
          <ac:chgData name="Clement Galvier" userId="57a4789ccdc57435" providerId="LiveId" clId="{6AF9F994-649C-4351-96E7-DC7B115C1D10}" dt="2022-12-09T07:19:21.942" v="14055" actId="478"/>
          <ac:picMkLst>
            <pc:docMk/>
            <pc:sldMk cId="2687746336" sldId="450"/>
            <ac:picMk id="2050" creationId="{CB53E823-83AD-819E-B664-4019849A7CD8}"/>
          </ac:picMkLst>
        </pc:picChg>
        <pc:picChg chg="del">
          <ac:chgData name="Clement Galvier" userId="57a4789ccdc57435" providerId="LiveId" clId="{6AF9F994-649C-4351-96E7-DC7B115C1D10}" dt="2022-12-09T07:19:21.942" v="14055" actId="478"/>
          <ac:picMkLst>
            <pc:docMk/>
            <pc:sldMk cId="2687746336" sldId="450"/>
            <ac:picMk id="2052" creationId="{D66A5B44-267C-E990-43D1-D0A6963B2ACF}"/>
          </ac:picMkLst>
        </pc:picChg>
        <pc:picChg chg="add mod">
          <ac:chgData name="Clement Galvier" userId="57a4789ccdc57435" providerId="LiveId" clId="{6AF9F994-649C-4351-96E7-DC7B115C1D10}" dt="2022-12-09T07:25:06.737" v="14062" actId="1076"/>
          <ac:picMkLst>
            <pc:docMk/>
            <pc:sldMk cId="2687746336" sldId="450"/>
            <ac:picMk id="5122" creationId="{4FD1990B-D45E-FBA4-1BCB-EBC8ED813463}"/>
          </ac:picMkLst>
        </pc:picChg>
      </pc:sldChg>
      <pc:sldChg chg="addSp delSp modSp add mod modTransition modAnim">
        <pc:chgData name="Clement Galvier" userId="57a4789ccdc57435" providerId="LiveId" clId="{6AF9F994-649C-4351-96E7-DC7B115C1D10}" dt="2022-12-09T12:56:58.439" v="15426" actId="1076"/>
        <pc:sldMkLst>
          <pc:docMk/>
          <pc:sldMk cId="2799123270" sldId="451"/>
        </pc:sldMkLst>
        <pc:spChg chg="add mod">
          <ac:chgData name="Clement Galvier" userId="57a4789ccdc57435" providerId="LiveId" clId="{6AF9F994-649C-4351-96E7-DC7B115C1D10}" dt="2022-12-09T07:37:42.121" v="14181" actId="14100"/>
          <ac:spMkLst>
            <pc:docMk/>
            <pc:sldMk cId="2799123270" sldId="451"/>
            <ac:spMk id="4" creationId="{13F36316-86C1-EB15-C2B6-56D3E28E2A3F}"/>
          </ac:spMkLst>
        </pc:spChg>
        <pc:spChg chg="del">
          <ac:chgData name="Clement Galvier" userId="57a4789ccdc57435" providerId="LiveId" clId="{6AF9F994-649C-4351-96E7-DC7B115C1D10}" dt="2022-12-09T07:34:59.922" v="14174" actId="478"/>
          <ac:spMkLst>
            <pc:docMk/>
            <pc:sldMk cId="2799123270" sldId="451"/>
            <ac:spMk id="6" creationId="{9F0D570D-B572-4A12-E07B-878F3B9EF2B0}"/>
          </ac:spMkLst>
        </pc:spChg>
        <pc:spChg chg="add mod">
          <ac:chgData name="Clement Galvier" userId="57a4789ccdc57435" providerId="LiveId" clId="{6AF9F994-649C-4351-96E7-DC7B115C1D10}" dt="2022-12-09T07:38:11.746" v="14188" actId="14100"/>
          <ac:spMkLst>
            <pc:docMk/>
            <pc:sldMk cId="2799123270" sldId="451"/>
            <ac:spMk id="7" creationId="{88D7B662-9E3B-F9D1-5000-0140805BD6AE}"/>
          </ac:spMkLst>
        </pc:spChg>
        <pc:spChg chg="add mod">
          <ac:chgData name="Clement Galvier" userId="57a4789ccdc57435" providerId="LiveId" clId="{6AF9F994-649C-4351-96E7-DC7B115C1D10}" dt="2022-12-09T12:56:54.187" v="15425" actId="20577"/>
          <ac:spMkLst>
            <pc:docMk/>
            <pc:sldMk cId="2799123270" sldId="451"/>
            <ac:spMk id="8" creationId="{84C909E3-B782-DE4E-FF91-8AFB917DE2D3}"/>
          </ac:spMkLst>
        </pc:spChg>
        <pc:spChg chg="add mod">
          <ac:chgData name="Clement Galvier" userId="57a4789ccdc57435" providerId="LiveId" clId="{6AF9F994-649C-4351-96E7-DC7B115C1D10}" dt="2022-12-09T07:49:19.392" v="14423" actId="13926"/>
          <ac:spMkLst>
            <pc:docMk/>
            <pc:sldMk cId="2799123270" sldId="451"/>
            <ac:spMk id="10" creationId="{D8B092A4-E725-8696-001D-92A56039F1AC}"/>
          </ac:spMkLst>
        </pc:spChg>
        <pc:spChg chg="del">
          <ac:chgData name="Clement Galvier" userId="57a4789ccdc57435" providerId="LiveId" clId="{6AF9F994-649C-4351-96E7-DC7B115C1D10}" dt="2022-12-09T07:34:59.922" v="14174" actId="478"/>
          <ac:spMkLst>
            <pc:docMk/>
            <pc:sldMk cId="2799123270" sldId="451"/>
            <ac:spMk id="12" creationId="{42BBB15F-DC7E-0444-1742-CFAFC12B0415}"/>
          </ac:spMkLst>
        </pc:spChg>
        <pc:picChg chg="add mod">
          <ac:chgData name="Clement Galvier" userId="57a4789ccdc57435" providerId="LiveId" clId="{6AF9F994-649C-4351-96E7-DC7B115C1D10}" dt="2022-12-09T07:37:27.357" v="14177" actId="14100"/>
          <ac:picMkLst>
            <pc:docMk/>
            <pc:sldMk cId="2799123270" sldId="451"/>
            <ac:picMk id="3" creationId="{DAFA508D-DB91-50C1-0E07-757642A75577}"/>
          </ac:picMkLst>
        </pc:picChg>
        <pc:picChg chg="add mod">
          <ac:chgData name="Clement Galvier" userId="57a4789ccdc57435" providerId="LiveId" clId="{6AF9F994-649C-4351-96E7-DC7B115C1D10}" dt="2022-12-09T12:56:58.439" v="15426" actId="1076"/>
          <ac:picMkLst>
            <pc:docMk/>
            <pc:sldMk cId="2799123270" sldId="451"/>
            <ac:picMk id="9" creationId="{F443CC58-D68A-643A-0F30-9ABB773C15E4}"/>
          </ac:picMkLst>
        </pc:picChg>
        <pc:picChg chg="del">
          <ac:chgData name="Clement Galvier" userId="57a4789ccdc57435" providerId="LiveId" clId="{6AF9F994-649C-4351-96E7-DC7B115C1D10}" dt="2022-12-09T07:34:56.631" v="14173" actId="478"/>
          <ac:picMkLst>
            <pc:docMk/>
            <pc:sldMk cId="2799123270" sldId="451"/>
            <ac:picMk id="11" creationId="{15B752CB-5564-1BAB-DBCE-ED164B8D1B79}"/>
          </ac:picMkLst>
        </pc:picChg>
      </pc:sldChg>
      <pc:sldChg chg="delSp add del">
        <pc:chgData name="Clement Galvier" userId="57a4789ccdc57435" providerId="LiveId" clId="{6AF9F994-649C-4351-96E7-DC7B115C1D10}" dt="2022-12-09T07:44:17.298" v="14282" actId="47"/>
        <pc:sldMkLst>
          <pc:docMk/>
          <pc:sldMk cId="726622434" sldId="452"/>
        </pc:sldMkLst>
        <pc:picChg chg="del">
          <ac:chgData name="Clement Galvier" userId="57a4789ccdc57435" providerId="LiveId" clId="{6AF9F994-649C-4351-96E7-DC7B115C1D10}" dt="2022-12-09T07:39:40.159" v="14240" actId="478"/>
          <ac:picMkLst>
            <pc:docMk/>
            <pc:sldMk cId="726622434" sldId="452"/>
            <ac:picMk id="5122" creationId="{4FD1990B-D45E-FBA4-1BCB-EBC8ED813463}"/>
          </ac:picMkLst>
        </pc:picChg>
      </pc:sldChg>
      <pc:sldChg chg="add del">
        <pc:chgData name="Clement Galvier" userId="57a4789ccdc57435" providerId="LiveId" clId="{6AF9F994-649C-4351-96E7-DC7B115C1D10}" dt="2022-12-09T07:43:07.046" v="14277" actId="47"/>
        <pc:sldMkLst>
          <pc:docMk/>
          <pc:sldMk cId="189853590" sldId="453"/>
        </pc:sldMkLst>
      </pc:sldChg>
      <pc:sldChg chg="addSp modSp add mod modTransition">
        <pc:chgData name="Clement Galvier" userId="57a4789ccdc57435" providerId="LiveId" clId="{6AF9F994-649C-4351-96E7-DC7B115C1D10}" dt="2022-12-09T12:30:15.990" v="15014"/>
        <pc:sldMkLst>
          <pc:docMk/>
          <pc:sldMk cId="2751582643" sldId="454"/>
        </pc:sldMkLst>
        <pc:spChg chg="mod">
          <ac:chgData name="Clement Galvier" userId="57a4789ccdc57435" providerId="LiveId" clId="{6AF9F994-649C-4351-96E7-DC7B115C1D10}" dt="2022-12-09T07:46:11.069" v="14333" actId="20577"/>
          <ac:spMkLst>
            <pc:docMk/>
            <pc:sldMk cId="2751582643" sldId="454"/>
            <ac:spMk id="2" creationId="{F69BA065-97C4-86B7-E022-72D498E1F2C0}"/>
          </ac:spMkLst>
        </pc:spChg>
        <pc:spChg chg="mod">
          <ac:chgData name="Clement Galvier" userId="57a4789ccdc57435" providerId="LiveId" clId="{6AF9F994-649C-4351-96E7-DC7B115C1D10}" dt="2022-12-09T07:42:57.780" v="14276" actId="20577"/>
          <ac:spMkLst>
            <pc:docMk/>
            <pc:sldMk cId="2751582643" sldId="454"/>
            <ac:spMk id="5" creationId="{9C3A0B22-8417-A384-AC1E-EF1D2D2AEA95}"/>
          </ac:spMkLst>
        </pc:spChg>
        <pc:picChg chg="add mod">
          <ac:chgData name="Clement Galvier" userId="57a4789ccdc57435" providerId="LiveId" clId="{6AF9F994-649C-4351-96E7-DC7B115C1D10}" dt="2022-12-09T07:42:44.060" v="14269" actId="1076"/>
          <ac:picMkLst>
            <pc:docMk/>
            <pc:sldMk cId="2751582643" sldId="454"/>
            <ac:picMk id="4" creationId="{0C6A7A5E-A7F3-66D0-C02C-31FEF997B0F4}"/>
          </ac:picMkLst>
        </pc:picChg>
        <pc:picChg chg="add mod">
          <ac:chgData name="Clement Galvier" userId="57a4789ccdc57435" providerId="LiveId" clId="{6AF9F994-649C-4351-96E7-DC7B115C1D10}" dt="2022-12-09T07:45:56.043" v="14303"/>
          <ac:picMkLst>
            <pc:docMk/>
            <pc:sldMk cId="2751582643" sldId="454"/>
            <ac:picMk id="6" creationId="{CE205C8C-3D83-B62B-3C43-902A4F710F85}"/>
          </ac:picMkLst>
        </pc:picChg>
      </pc:sldChg>
      <pc:sldChg chg="addSp delSp modSp add del mod">
        <pc:chgData name="Clement Galvier" userId="57a4789ccdc57435" providerId="LiveId" clId="{6AF9F994-649C-4351-96E7-DC7B115C1D10}" dt="2022-12-09T07:55:40.283" v="14473" actId="47"/>
        <pc:sldMkLst>
          <pc:docMk/>
          <pc:sldMk cId="3467160228" sldId="455"/>
        </pc:sldMkLst>
        <pc:spChg chg="mod">
          <ac:chgData name="Clement Galvier" userId="57a4789ccdc57435" providerId="LiveId" clId="{6AF9F994-649C-4351-96E7-DC7B115C1D10}" dt="2022-12-09T07:55:05.090" v="14469" actId="20577"/>
          <ac:spMkLst>
            <pc:docMk/>
            <pc:sldMk cId="3467160228" sldId="455"/>
            <ac:spMk id="3" creationId="{E8FA0215-6556-3D78-C93E-DF0A82BD827B}"/>
          </ac:spMkLst>
        </pc:spChg>
        <pc:graphicFrameChg chg="del">
          <ac:chgData name="Clement Galvier" userId="57a4789ccdc57435" providerId="LiveId" clId="{6AF9F994-649C-4351-96E7-DC7B115C1D10}" dt="2022-12-09T07:50:46.723" v="14436" actId="478"/>
          <ac:graphicFrameMkLst>
            <pc:docMk/>
            <pc:sldMk cId="3467160228" sldId="455"/>
            <ac:graphicFrameMk id="4" creationId="{F732F187-03B9-2312-CBC3-2C15ABDC31EC}"/>
          </ac:graphicFrameMkLst>
        </pc:graphicFrameChg>
        <pc:picChg chg="add mod modCrop">
          <ac:chgData name="Clement Galvier" userId="57a4789ccdc57435" providerId="LiveId" clId="{6AF9F994-649C-4351-96E7-DC7B115C1D10}" dt="2022-12-09T07:55:33.502" v="14472" actId="14100"/>
          <ac:picMkLst>
            <pc:docMk/>
            <pc:sldMk cId="3467160228" sldId="455"/>
            <ac:picMk id="6" creationId="{547AC6A7-B574-1CFA-7CA9-8D372CA3A673}"/>
          </ac:picMkLst>
        </pc:picChg>
      </pc:sldChg>
      <pc:sldChg chg="addSp delSp modSp add mod modTransition">
        <pc:chgData name="Clement Galvier" userId="57a4789ccdc57435" providerId="LiveId" clId="{6AF9F994-649C-4351-96E7-DC7B115C1D10}" dt="2022-12-09T12:30:15.990" v="15014"/>
        <pc:sldMkLst>
          <pc:docMk/>
          <pc:sldMk cId="3499520162" sldId="455"/>
        </pc:sldMkLst>
        <pc:spChg chg="mod">
          <ac:chgData name="Clement Galvier" userId="57a4789ccdc57435" providerId="LiveId" clId="{6AF9F994-649C-4351-96E7-DC7B115C1D10}" dt="2022-12-09T10:04:15.485" v="14563" actId="20577"/>
          <ac:spMkLst>
            <pc:docMk/>
            <pc:sldMk cId="3499520162" sldId="455"/>
            <ac:spMk id="5" creationId="{9C3A0B22-8417-A384-AC1E-EF1D2D2AEA95}"/>
          </ac:spMkLst>
        </pc:spChg>
        <pc:spChg chg="mod ord">
          <ac:chgData name="Clement Galvier" userId="57a4789ccdc57435" providerId="LiveId" clId="{6AF9F994-649C-4351-96E7-DC7B115C1D10}" dt="2022-12-09T12:03:44.254" v="14587" actId="14100"/>
          <ac:spMkLst>
            <pc:docMk/>
            <pc:sldMk cId="3499520162" sldId="455"/>
            <ac:spMk id="22" creationId="{14EA8A0E-E6C3-66A7-996D-435D380AEA46}"/>
          </ac:spMkLst>
        </pc:spChg>
        <pc:spChg chg="mod ord">
          <ac:chgData name="Clement Galvier" userId="57a4789ccdc57435" providerId="LiveId" clId="{6AF9F994-649C-4351-96E7-DC7B115C1D10}" dt="2022-12-09T12:04:31.170" v="14592" actId="14100"/>
          <ac:spMkLst>
            <pc:docMk/>
            <pc:sldMk cId="3499520162" sldId="455"/>
            <ac:spMk id="53" creationId="{400E7909-5AE7-AC34-7BFF-37DE61E4F309}"/>
          </ac:spMkLst>
        </pc:spChg>
        <pc:spChg chg="ord">
          <ac:chgData name="Clement Galvier" userId="57a4789ccdc57435" providerId="LiveId" clId="{6AF9F994-649C-4351-96E7-DC7B115C1D10}" dt="2022-12-09T12:05:01.335" v="14595" actId="166"/>
          <ac:spMkLst>
            <pc:docMk/>
            <pc:sldMk cId="3499520162" sldId="455"/>
            <ac:spMk id="54" creationId="{05A954DD-E7CE-6319-A0C8-DF920D2B916B}"/>
          </ac:spMkLst>
        </pc:spChg>
        <pc:spChg chg="mod ord">
          <ac:chgData name="Clement Galvier" userId="57a4789ccdc57435" providerId="LiveId" clId="{6AF9F994-649C-4351-96E7-DC7B115C1D10}" dt="2022-12-09T12:05:47.732" v="14600" actId="14100"/>
          <ac:spMkLst>
            <pc:docMk/>
            <pc:sldMk cId="3499520162" sldId="455"/>
            <ac:spMk id="75" creationId="{D7EEB817-D258-F234-F448-90B4E2187EF6}"/>
          </ac:spMkLst>
        </pc:spChg>
        <pc:spChg chg="mod">
          <ac:chgData name="Clement Galvier" userId="57a4789ccdc57435" providerId="LiveId" clId="{6AF9F994-649C-4351-96E7-DC7B115C1D10}" dt="2022-12-09T10:05:55.081" v="14579" actId="20577"/>
          <ac:spMkLst>
            <pc:docMk/>
            <pc:sldMk cId="3499520162" sldId="455"/>
            <ac:spMk id="76" creationId="{3C944694-155E-CFFF-50D9-6300F4508349}"/>
          </ac:spMkLst>
        </pc:spChg>
        <pc:picChg chg="add mod ord">
          <ac:chgData name="Clement Galvier" userId="57a4789ccdc57435" providerId="LiveId" clId="{6AF9F994-649C-4351-96E7-DC7B115C1D10}" dt="2022-12-09T10:05:18.394" v="14572" actId="1076"/>
          <ac:picMkLst>
            <pc:docMk/>
            <pc:sldMk cId="3499520162" sldId="455"/>
            <ac:picMk id="3" creationId="{5414E5E2-1FC0-5932-C274-202BEED94B7C}"/>
          </ac:picMkLst>
        </pc:picChg>
        <pc:picChg chg="add mod">
          <ac:chgData name="Clement Galvier" userId="57a4789ccdc57435" providerId="LiveId" clId="{6AF9F994-649C-4351-96E7-DC7B115C1D10}" dt="2022-12-09T12:03:07.979" v="14582" actId="1076"/>
          <ac:picMkLst>
            <pc:docMk/>
            <pc:sldMk cId="3499520162" sldId="455"/>
            <ac:picMk id="6" creationId="{631E90C7-6921-9482-0046-6514EC84B22C}"/>
          </ac:picMkLst>
        </pc:picChg>
        <pc:picChg chg="add mod">
          <ac:chgData name="Clement Galvier" userId="57a4789ccdc57435" providerId="LiveId" clId="{6AF9F994-649C-4351-96E7-DC7B115C1D10}" dt="2022-12-09T12:04:21.975" v="14590" actId="1076"/>
          <ac:picMkLst>
            <pc:docMk/>
            <pc:sldMk cId="3499520162" sldId="455"/>
            <ac:picMk id="8" creationId="{B44CBE30-57FA-4EDE-EE2D-1770B91C344D}"/>
          </ac:picMkLst>
        </pc:picChg>
        <pc:picChg chg="add mod">
          <ac:chgData name="Clement Galvier" userId="57a4789ccdc57435" providerId="LiveId" clId="{6AF9F994-649C-4351-96E7-DC7B115C1D10}" dt="2022-12-09T12:05:07.530" v="14596" actId="1076"/>
          <ac:picMkLst>
            <pc:docMk/>
            <pc:sldMk cId="3499520162" sldId="455"/>
            <ac:picMk id="11" creationId="{2547AFC7-0801-A2A6-0F80-FCB594F1CC01}"/>
          </ac:picMkLst>
        </pc:picChg>
        <pc:picChg chg="del">
          <ac:chgData name="Clement Galvier" userId="57a4789ccdc57435" providerId="LiveId" clId="{6AF9F994-649C-4351-96E7-DC7B115C1D10}" dt="2022-12-09T12:02:43.452" v="14580" actId="478"/>
          <ac:picMkLst>
            <pc:docMk/>
            <pc:sldMk cId="3499520162" sldId="455"/>
            <ac:picMk id="12" creationId="{18753FF7-A29F-A4E4-7D6F-FC5E2E57C7FB}"/>
          </ac:picMkLst>
        </pc:picChg>
        <pc:picChg chg="add mod">
          <ac:chgData name="Clement Galvier" userId="57a4789ccdc57435" providerId="LiveId" clId="{6AF9F994-649C-4351-96E7-DC7B115C1D10}" dt="2022-12-09T12:05:40.718" v="14598" actId="1076"/>
          <ac:picMkLst>
            <pc:docMk/>
            <pc:sldMk cId="3499520162" sldId="455"/>
            <ac:picMk id="14" creationId="{723B5812-912E-2333-6F97-F669B53CD8C4}"/>
          </ac:picMkLst>
        </pc:picChg>
        <pc:picChg chg="del">
          <ac:chgData name="Clement Galvier" userId="57a4789ccdc57435" providerId="LiveId" clId="{6AF9F994-649C-4351-96E7-DC7B115C1D10}" dt="2022-12-09T12:02:43.452" v="14580" actId="478"/>
          <ac:picMkLst>
            <pc:docMk/>
            <pc:sldMk cId="3499520162" sldId="455"/>
            <ac:picMk id="15" creationId="{CA9054FC-2AD2-22C6-3A8C-8D343400B335}"/>
          </ac:picMkLst>
        </pc:picChg>
        <pc:picChg chg="del">
          <ac:chgData name="Clement Galvier" userId="57a4789ccdc57435" providerId="LiveId" clId="{6AF9F994-649C-4351-96E7-DC7B115C1D10}" dt="2022-12-09T12:02:43.452" v="14580" actId="478"/>
          <ac:picMkLst>
            <pc:docMk/>
            <pc:sldMk cId="3499520162" sldId="455"/>
            <ac:picMk id="48" creationId="{293189E9-C874-5E09-3745-8DA52E9A8242}"/>
          </ac:picMkLst>
        </pc:picChg>
        <pc:picChg chg="del">
          <ac:chgData name="Clement Galvier" userId="57a4789ccdc57435" providerId="LiveId" clId="{6AF9F994-649C-4351-96E7-DC7B115C1D10}" dt="2022-12-09T12:02:43.452" v="14580" actId="478"/>
          <ac:picMkLst>
            <pc:docMk/>
            <pc:sldMk cId="3499520162" sldId="455"/>
            <ac:picMk id="50" creationId="{FE788724-1DCA-BC93-E420-3AD293C7A428}"/>
          </ac:picMkLst>
        </pc:picChg>
        <pc:picChg chg="del">
          <ac:chgData name="Clement Galvier" userId="57a4789ccdc57435" providerId="LiveId" clId="{6AF9F994-649C-4351-96E7-DC7B115C1D10}" dt="2022-12-09T10:04:23.423" v="14565" actId="478"/>
          <ac:picMkLst>
            <pc:docMk/>
            <pc:sldMk cId="3499520162" sldId="455"/>
            <ac:picMk id="69" creationId="{9A4AF739-1116-B005-1719-EBF1B66F7F1A}"/>
          </ac:picMkLst>
        </pc:picChg>
        <pc:cxnChg chg="mod">
          <ac:chgData name="Clement Galvier" userId="57a4789ccdc57435" providerId="LiveId" clId="{6AF9F994-649C-4351-96E7-DC7B115C1D10}" dt="2022-12-09T12:02:43.452" v="14580" actId="478"/>
          <ac:cxnSpMkLst>
            <pc:docMk/>
            <pc:sldMk cId="3499520162" sldId="455"/>
            <ac:cxnSpMk id="18" creationId="{166EC965-0B34-56D0-3800-020BC8F0DDBD}"/>
          </ac:cxnSpMkLst>
        </pc:cxnChg>
        <pc:cxnChg chg="mod">
          <ac:chgData name="Clement Galvier" userId="57a4789ccdc57435" providerId="LiveId" clId="{6AF9F994-649C-4351-96E7-DC7B115C1D10}" dt="2022-12-09T12:02:43.452" v="14580" actId="478"/>
          <ac:cxnSpMkLst>
            <pc:docMk/>
            <pc:sldMk cId="3499520162" sldId="455"/>
            <ac:cxnSpMk id="23" creationId="{407107C4-6C19-F286-6E00-24F6AF06FCA2}"/>
          </ac:cxnSpMkLst>
        </pc:cxnChg>
        <pc:cxnChg chg="mod">
          <ac:chgData name="Clement Galvier" userId="57a4789ccdc57435" providerId="LiveId" clId="{6AF9F994-649C-4351-96E7-DC7B115C1D10}" dt="2022-12-09T12:04:31.170" v="14592" actId="14100"/>
          <ac:cxnSpMkLst>
            <pc:docMk/>
            <pc:sldMk cId="3499520162" sldId="455"/>
            <ac:cxnSpMk id="61" creationId="{51C29B32-60AD-61C8-225B-AEFAC67AF5A3}"/>
          </ac:cxnSpMkLst>
        </pc:cxnChg>
      </pc:sldChg>
      <pc:sldChg chg="addSp delSp modSp add mod modTransition">
        <pc:chgData name="Clement Galvier" userId="57a4789ccdc57435" providerId="LiveId" clId="{6AF9F994-649C-4351-96E7-DC7B115C1D10}" dt="2022-12-09T12:30:15.990" v="15014"/>
        <pc:sldMkLst>
          <pc:docMk/>
          <pc:sldMk cId="2238571074" sldId="456"/>
        </pc:sldMkLst>
        <pc:spChg chg="mod">
          <ac:chgData name="Clement Galvier" userId="57a4789ccdc57435" providerId="LiveId" clId="{6AF9F994-649C-4351-96E7-DC7B115C1D10}" dt="2022-12-09T12:06:29.015" v="14612" actId="20577"/>
          <ac:spMkLst>
            <pc:docMk/>
            <pc:sldMk cId="2238571074" sldId="456"/>
            <ac:spMk id="5" creationId="{9C3A0B22-8417-A384-AC1E-EF1D2D2AEA95}"/>
          </ac:spMkLst>
        </pc:spChg>
        <pc:spChg chg="ord">
          <ac:chgData name="Clement Galvier" userId="57a4789ccdc57435" providerId="LiveId" clId="{6AF9F994-649C-4351-96E7-DC7B115C1D10}" dt="2022-12-09T12:12:36.044" v="14646" actId="166"/>
          <ac:spMkLst>
            <pc:docMk/>
            <pc:sldMk cId="2238571074" sldId="456"/>
            <ac:spMk id="22" creationId="{14EA8A0E-E6C3-66A7-996D-435D380AEA46}"/>
          </ac:spMkLst>
        </pc:spChg>
        <pc:spChg chg="ord">
          <ac:chgData name="Clement Galvier" userId="57a4789ccdc57435" providerId="LiveId" clId="{6AF9F994-649C-4351-96E7-DC7B115C1D10}" dt="2022-12-09T12:11:44.131" v="14639" actId="166"/>
          <ac:spMkLst>
            <pc:docMk/>
            <pc:sldMk cId="2238571074" sldId="456"/>
            <ac:spMk id="53" creationId="{400E7909-5AE7-AC34-7BFF-37DE61E4F309}"/>
          </ac:spMkLst>
        </pc:spChg>
        <pc:spChg chg="ord">
          <ac:chgData name="Clement Galvier" userId="57a4789ccdc57435" providerId="LiveId" clId="{6AF9F994-649C-4351-96E7-DC7B115C1D10}" dt="2022-12-09T12:10:53.321" v="14632" actId="166"/>
          <ac:spMkLst>
            <pc:docMk/>
            <pc:sldMk cId="2238571074" sldId="456"/>
            <ac:spMk id="54" creationId="{05A954DD-E7CE-6319-A0C8-DF920D2B916B}"/>
          </ac:spMkLst>
        </pc:spChg>
        <pc:spChg chg="mod">
          <ac:chgData name="Clement Galvier" userId="57a4789ccdc57435" providerId="LiveId" clId="{6AF9F994-649C-4351-96E7-DC7B115C1D10}" dt="2022-12-09T12:14:29.291" v="14656" actId="1076"/>
          <ac:spMkLst>
            <pc:docMk/>
            <pc:sldMk cId="2238571074" sldId="456"/>
            <ac:spMk id="57" creationId="{78C4DD7F-2446-D912-F077-15F0C939BE6E}"/>
          </ac:spMkLst>
        </pc:spChg>
        <pc:spChg chg="mod">
          <ac:chgData name="Clement Galvier" userId="57a4789ccdc57435" providerId="LiveId" clId="{6AF9F994-649C-4351-96E7-DC7B115C1D10}" dt="2022-12-09T12:14:33.811" v="14657" actId="1076"/>
          <ac:spMkLst>
            <pc:docMk/>
            <pc:sldMk cId="2238571074" sldId="456"/>
            <ac:spMk id="58" creationId="{D864FB4C-9E2B-2424-0340-36EA89F4592C}"/>
          </ac:spMkLst>
        </pc:spChg>
        <pc:spChg chg="mod">
          <ac:chgData name="Clement Galvier" userId="57a4789ccdc57435" providerId="LiveId" clId="{6AF9F994-649C-4351-96E7-DC7B115C1D10}" dt="2022-12-09T12:10:18.950" v="14628" actId="14100"/>
          <ac:spMkLst>
            <pc:docMk/>
            <pc:sldMk cId="2238571074" sldId="456"/>
            <ac:spMk id="75" creationId="{D7EEB817-D258-F234-F448-90B4E2187EF6}"/>
          </ac:spMkLst>
        </pc:spChg>
        <pc:spChg chg="mod">
          <ac:chgData name="Clement Galvier" userId="57a4789ccdc57435" providerId="LiveId" clId="{6AF9F994-649C-4351-96E7-DC7B115C1D10}" dt="2022-12-09T12:09:16.538" v="14620" actId="20577"/>
          <ac:spMkLst>
            <pc:docMk/>
            <pc:sldMk cId="2238571074" sldId="456"/>
            <ac:spMk id="76" creationId="{3C944694-155E-CFFF-50D9-6300F4508349}"/>
          </ac:spMkLst>
        </pc:spChg>
        <pc:picChg chg="del">
          <ac:chgData name="Clement Galvier" userId="57a4789ccdc57435" providerId="LiveId" clId="{6AF9F994-649C-4351-96E7-DC7B115C1D10}" dt="2022-12-09T12:06:39.206" v="14613" actId="478"/>
          <ac:picMkLst>
            <pc:docMk/>
            <pc:sldMk cId="2238571074" sldId="456"/>
            <ac:picMk id="3" creationId="{5414E5E2-1FC0-5932-C274-202BEED94B7C}"/>
          </ac:picMkLst>
        </pc:picChg>
        <pc:picChg chg="add mod ord">
          <ac:chgData name="Clement Galvier" userId="57a4789ccdc57435" providerId="LiveId" clId="{6AF9F994-649C-4351-96E7-DC7B115C1D10}" dt="2022-12-09T12:10:13.150" v="14627" actId="1076"/>
          <ac:picMkLst>
            <pc:docMk/>
            <pc:sldMk cId="2238571074" sldId="456"/>
            <ac:picMk id="4" creationId="{F51D7D2F-2223-A145-B675-5FE380E73838}"/>
          </ac:picMkLst>
        </pc:picChg>
        <pc:picChg chg="del">
          <ac:chgData name="Clement Galvier" userId="57a4789ccdc57435" providerId="LiveId" clId="{6AF9F994-649C-4351-96E7-DC7B115C1D10}" dt="2022-12-09T12:06:43.427" v="14614" actId="478"/>
          <ac:picMkLst>
            <pc:docMk/>
            <pc:sldMk cId="2238571074" sldId="456"/>
            <ac:picMk id="6" creationId="{631E90C7-6921-9482-0046-6514EC84B22C}"/>
          </ac:picMkLst>
        </pc:picChg>
        <pc:picChg chg="del">
          <ac:chgData name="Clement Galvier" userId="57a4789ccdc57435" providerId="LiveId" clId="{6AF9F994-649C-4351-96E7-DC7B115C1D10}" dt="2022-12-09T12:06:43.427" v="14614" actId="478"/>
          <ac:picMkLst>
            <pc:docMk/>
            <pc:sldMk cId="2238571074" sldId="456"/>
            <ac:picMk id="8" creationId="{B44CBE30-57FA-4EDE-EE2D-1770B91C344D}"/>
          </ac:picMkLst>
        </pc:picChg>
        <pc:picChg chg="add mod">
          <ac:chgData name="Clement Galvier" userId="57a4789ccdc57435" providerId="LiveId" clId="{6AF9F994-649C-4351-96E7-DC7B115C1D10}" dt="2022-12-09T12:10:57.079" v="14633" actId="1076"/>
          <ac:picMkLst>
            <pc:docMk/>
            <pc:sldMk cId="2238571074" sldId="456"/>
            <ac:picMk id="9" creationId="{D6CD6720-A5F1-38F1-A577-73997634F23E}"/>
          </ac:picMkLst>
        </pc:picChg>
        <pc:picChg chg="del">
          <ac:chgData name="Clement Galvier" userId="57a4789ccdc57435" providerId="LiveId" clId="{6AF9F994-649C-4351-96E7-DC7B115C1D10}" dt="2022-12-09T12:06:43.427" v="14614" actId="478"/>
          <ac:picMkLst>
            <pc:docMk/>
            <pc:sldMk cId="2238571074" sldId="456"/>
            <ac:picMk id="11" creationId="{2547AFC7-0801-A2A6-0F80-FCB594F1CC01}"/>
          </ac:picMkLst>
        </pc:picChg>
        <pc:picChg chg="add mod ord">
          <ac:chgData name="Clement Galvier" userId="57a4789ccdc57435" providerId="LiveId" clId="{6AF9F994-649C-4351-96E7-DC7B115C1D10}" dt="2022-12-09T12:11:50.545" v="14640" actId="1076"/>
          <ac:picMkLst>
            <pc:docMk/>
            <pc:sldMk cId="2238571074" sldId="456"/>
            <ac:picMk id="12" creationId="{96F2BFC2-7A00-B30D-991C-1134F52AF049}"/>
          </ac:picMkLst>
        </pc:picChg>
        <pc:picChg chg="del">
          <ac:chgData name="Clement Galvier" userId="57a4789ccdc57435" providerId="LiveId" clId="{6AF9F994-649C-4351-96E7-DC7B115C1D10}" dt="2022-12-09T12:06:43.427" v="14614" actId="478"/>
          <ac:picMkLst>
            <pc:docMk/>
            <pc:sldMk cId="2238571074" sldId="456"/>
            <ac:picMk id="14" creationId="{723B5812-912E-2333-6F97-F669B53CD8C4}"/>
          </ac:picMkLst>
        </pc:picChg>
        <pc:picChg chg="add mod ord">
          <ac:chgData name="Clement Galvier" userId="57a4789ccdc57435" providerId="LiveId" clId="{6AF9F994-649C-4351-96E7-DC7B115C1D10}" dt="2022-12-09T12:12:31.125" v="14645" actId="166"/>
          <ac:picMkLst>
            <pc:docMk/>
            <pc:sldMk cId="2238571074" sldId="456"/>
            <ac:picMk id="15" creationId="{8B244F08-8D74-A59B-0A6E-926436046ED1}"/>
          </ac:picMkLst>
        </pc:picChg>
        <pc:picChg chg="add mod ord">
          <ac:chgData name="Clement Galvier" userId="57a4789ccdc57435" providerId="LiveId" clId="{6AF9F994-649C-4351-96E7-DC7B115C1D10}" dt="2022-12-09T12:14:20.728" v="14655" actId="1076"/>
          <ac:picMkLst>
            <pc:docMk/>
            <pc:sldMk cId="2238571074" sldId="456"/>
            <ac:picMk id="21" creationId="{838394E2-73FD-47A5-AE05-BA5290CB571B}"/>
          </ac:picMkLst>
        </pc:picChg>
        <pc:cxnChg chg="mod">
          <ac:chgData name="Clement Galvier" userId="57a4789ccdc57435" providerId="LiveId" clId="{6AF9F994-649C-4351-96E7-DC7B115C1D10}" dt="2022-12-09T12:12:21.455" v="14642" actId="14100"/>
          <ac:cxnSpMkLst>
            <pc:docMk/>
            <pc:sldMk cId="2238571074" sldId="456"/>
            <ac:cxnSpMk id="18" creationId="{166EC965-0B34-56D0-3800-020BC8F0DDBD}"/>
          </ac:cxnSpMkLst>
        </pc:cxnChg>
        <pc:cxnChg chg="ord">
          <ac:chgData name="Clement Galvier" userId="57a4789ccdc57435" providerId="LiveId" clId="{6AF9F994-649C-4351-96E7-DC7B115C1D10}" dt="2022-12-09T12:10:03.396" v="14626" actId="166"/>
          <ac:cxnSpMkLst>
            <pc:docMk/>
            <pc:sldMk cId="2238571074" sldId="456"/>
            <ac:cxnSpMk id="23" creationId="{407107C4-6C19-F286-6E00-24F6AF06FCA2}"/>
          </ac:cxnSpMkLst>
        </pc:cxnChg>
        <pc:cxnChg chg="mod">
          <ac:chgData name="Clement Galvier" userId="57a4789ccdc57435" providerId="LiveId" clId="{6AF9F994-649C-4351-96E7-DC7B115C1D10}" dt="2022-12-09T12:14:33.811" v="14657" actId="1076"/>
          <ac:cxnSpMkLst>
            <pc:docMk/>
            <pc:sldMk cId="2238571074" sldId="456"/>
            <ac:cxnSpMk id="60" creationId="{C237A1E0-AE42-0917-289F-F848C6FF0A29}"/>
          </ac:cxnSpMkLst>
        </pc:cxnChg>
        <pc:cxnChg chg="mod">
          <ac:chgData name="Clement Galvier" userId="57a4789ccdc57435" providerId="LiveId" clId="{6AF9F994-649C-4351-96E7-DC7B115C1D10}" dt="2022-12-09T12:14:29.291" v="14656" actId="1076"/>
          <ac:cxnSpMkLst>
            <pc:docMk/>
            <pc:sldMk cId="2238571074" sldId="456"/>
            <ac:cxnSpMk id="61" creationId="{51C29B32-60AD-61C8-225B-AEFAC67AF5A3}"/>
          </ac:cxnSpMkLst>
        </pc:cxnChg>
      </pc:sldChg>
      <pc:sldChg chg="addSp delSp modSp add mod modTransition">
        <pc:chgData name="Clement Galvier" userId="57a4789ccdc57435" providerId="LiveId" clId="{6AF9F994-649C-4351-96E7-DC7B115C1D10}" dt="2022-12-09T12:30:15.990" v="15014"/>
        <pc:sldMkLst>
          <pc:docMk/>
          <pc:sldMk cId="26885778" sldId="457"/>
        </pc:sldMkLst>
        <pc:spChg chg="add mod">
          <ac:chgData name="Clement Galvier" userId="57a4789ccdc57435" providerId="LiveId" clId="{6AF9F994-649C-4351-96E7-DC7B115C1D10}" dt="2022-12-09T12:25:54.245" v="14949" actId="1076"/>
          <ac:spMkLst>
            <pc:docMk/>
            <pc:sldMk cId="26885778" sldId="457"/>
            <ac:spMk id="4" creationId="{773396BD-A9F9-37C5-726E-BA5F2DE04E94}"/>
          </ac:spMkLst>
        </pc:spChg>
        <pc:spChg chg="mod">
          <ac:chgData name="Clement Galvier" userId="57a4789ccdc57435" providerId="LiveId" clId="{6AF9F994-649C-4351-96E7-DC7B115C1D10}" dt="2022-12-09T12:16:27.564" v="14680" actId="27636"/>
          <ac:spMkLst>
            <pc:docMk/>
            <pc:sldMk cId="26885778" sldId="457"/>
            <ac:spMk id="5" creationId="{9C3A0B22-8417-A384-AC1E-EF1D2D2AEA95}"/>
          </ac:spMkLst>
        </pc:spChg>
        <pc:spChg chg="add mod">
          <ac:chgData name="Clement Galvier" userId="57a4789ccdc57435" providerId="LiveId" clId="{6AF9F994-649C-4351-96E7-DC7B115C1D10}" dt="2022-12-09T12:25:50.939" v="14948" actId="1076"/>
          <ac:spMkLst>
            <pc:docMk/>
            <pc:sldMk cId="26885778" sldId="457"/>
            <ac:spMk id="6" creationId="{FBE3C329-16EB-D25B-F3E6-689D34735CE2}"/>
          </ac:spMkLst>
        </pc:spChg>
        <pc:spChg chg="add mod">
          <ac:chgData name="Clement Galvier" userId="57a4789ccdc57435" providerId="LiveId" clId="{6AF9F994-649C-4351-96E7-DC7B115C1D10}" dt="2022-12-09T12:25:47.128" v="14947" actId="1076"/>
          <ac:spMkLst>
            <pc:docMk/>
            <pc:sldMk cId="26885778" sldId="457"/>
            <ac:spMk id="13" creationId="{DD5D7191-977D-B68F-8379-9503F3E046C5}"/>
          </ac:spMkLst>
        </pc:spChg>
        <pc:spChg chg="add mod">
          <ac:chgData name="Clement Galvier" userId="57a4789ccdc57435" providerId="LiveId" clId="{6AF9F994-649C-4351-96E7-DC7B115C1D10}" dt="2022-12-09T12:26:04.111" v="14953" actId="255"/>
          <ac:spMkLst>
            <pc:docMk/>
            <pc:sldMk cId="26885778" sldId="457"/>
            <ac:spMk id="14" creationId="{BC95BBED-2A51-BC74-2458-270ABD8125F6}"/>
          </ac:spMkLst>
        </pc:spChg>
        <pc:spChg chg="del">
          <ac:chgData name="Clement Galvier" userId="57a4789ccdc57435" providerId="LiveId" clId="{6AF9F994-649C-4351-96E7-DC7B115C1D10}" dt="2022-12-09T12:16:37.755" v="14682" actId="478"/>
          <ac:spMkLst>
            <pc:docMk/>
            <pc:sldMk cId="26885778" sldId="457"/>
            <ac:spMk id="16" creationId="{32E80DDC-473E-ED61-C7B4-EFC6B291CF42}"/>
          </ac:spMkLst>
        </pc:spChg>
        <pc:spChg chg="add mod">
          <ac:chgData name="Clement Galvier" userId="57a4789ccdc57435" providerId="LiveId" clId="{6AF9F994-649C-4351-96E7-DC7B115C1D10}" dt="2022-12-09T12:26:04.111" v="14953" actId="255"/>
          <ac:spMkLst>
            <pc:docMk/>
            <pc:sldMk cId="26885778" sldId="457"/>
            <ac:spMk id="17" creationId="{693EC0FC-1FD5-B7F4-6702-B4566900A48E}"/>
          </ac:spMkLst>
        </pc:spChg>
        <pc:spChg chg="add mod">
          <ac:chgData name="Clement Galvier" userId="57a4789ccdc57435" providerId="LiveId" clId="{6AF9F994-649C-4351-96E7-DC7B115C1D10}" dt="2022-12-09T12:26:04.111" v="14953" actId="255"/>
          <ac:spMkLst>
            <pc:docMk/>
            <pc:sldMk cId="26885778" sldId="457"/>
            <ac:spMk id="19" creationId="{4E6C60A2-F56B-26A3-4B3A-0EECD1C34719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20" creationId="{2F58426E-63F6-E68B-738D-26DB74DBD7CA}"/>
          </ac:spMkLst>
        </pc:spChg>
        <pc:spChg chg="del">
          <ac:chgData name="Clement Galvier" userId="57a4789ccdc57435" providerId="LiveId" clId="{6AF9F994-649C-4351-96E7-DC7B115C1D10}" dt="2022-12-09T12:16:39.702" v="14683" actId="478"/>
          <ac:spMkLst>
            <pc:docMk/>
            <pc:sldMk cId="26885778" sldId="457"/>
            <ac:spMk id="22" creationId="{14EA8A0E-E6C3-66A7-996D-435D380AEA46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26" creationId="{4D403EEA-701A-C5FD-E859-43FF53839B98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53" creationId="{400E7909-5AE7-AC34-7BFF-37DE61E4F309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54" creationId="{05A954DD-E7CE-6319-A0C8-DF920D2B916B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57" creationId="{78C4DD7F-2446-D912-F077-15F0C939BE6E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58" creationId="{D864FB4C-9E2B-2424-0340-36EA89F4592C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64" creationId="{9DC154E9-6877-825D-FC7F-BD8B9AB42E74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65" creationId="{1BCDFAD7-88C5-4216-0D20-396F83838450}"/>
          </ac:spMkLst>
        </pc:spChg>
        <pc:spChg chg="del">
          <ac:chgData name="Clement Galvier" userId="57a4789ccdc57435" providerId="LiveId" clId="{6AF9F994-649C-4351-96E7-DC7B115C1D10}" dt="2022-12-09T12:16:37.755" v="14682" actId="478"/>
          <ac:spMkLst>
            <pc:docMk/>
            <pc:sldMk cId="26885778" sldId="457"/>
            <ac:spMk id="67" creationId="{79543037-05E4-BB0B-8146-55B6846D3C62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75" creationId="{D7EEB817-D258-F234-F448-90B4E2187EF6}"/>
          </ac:spMkLst>
        </pc:spChg>
        <pc:spChg chg="del">
          <ac:chgData name="Clement Galvier" userId="57a4789ccdc57435" providerId="LiveId" clId="{6AF9F994-649C-4351-96E7-DC7B115C1D10}" dt="2022-12-09T12:16:32.777" v="14681" actId="478"/>
          <ac:spMkLst>
            <pc:docMk/>
            <pc:sldMk cId="26885778" sldId="457"/>
            <ac:spMk id="76" creationId="{3C944694-155E-CFFF-50D9-6300F4508349}"/>
          </ac:spMkLst>
        </pc:spChg>
        <pc:picChg chg="add mod modCrop">
          <ac:chgData name="Clement Galvier" userId="57a4789ccdc57435" providerId="LiveId" clId="{6AF9F994-649C-4351-96E7-DC7B115C1D10}" dt="2022-12-09T12:25:23.771" v="14945" actId="554"/>
          <ac:picMkLst>
            <pc:docMk/>
            <pc:sldMk cId="26885778" sldId="457"/>
            <ac:picMk id="3" creationId="{9E1EA980-5736-BD29-FC17-E5D313E3DAA3}"/>
          </ac:picMkLst>
        </pc:picChg>
        <pc:picChg chg="add mod modCrop">
          <ac:chgData name="Clement Galvier" userId="57a4789ccdc57435" providerId="LiveId" clId="{6AF9F994-649C-4351-96E7-DC7B115C1D10}" dt="2022-12-09T12:25:41.124" v="14946" actId="408"/>
          <ac:picMkLst>
            <pc:docMk/>
            <pc:sldMk cId="26885778" sldId="457"/>
            <ac:picMk id="8" creationId="{5C9DFA28-03F9-185D-8854-DFEF4B682451}"/>
          </ac:picMkLst>
        </pc:picChg>
        <pc:picChg chg="add del mod">
          <ac:chgData name="Clement Galvier" userId="57a4789ccdc57435" providerId="LiveId" clId="{6AF9F994-649C-4351-96E7-DC7B115C1D10}" dt="2022-12-09T12:21:45.977" v="14759" actId="478"/>
          <ac:picMkLst>
            <pc:docMk/>
            <pc:sldMk cId="26885778" sldId="457"/>
            <ac:picMk id="9" creationId="{44F4D845-90B0-3345-26C3-8C74099F613A}"/>
          </ac:picMkLst>
        </pc:picChg>
        <pc:picChg chg="add mod">
          <ac:chgData name="Clement Galvier" userId="57a4789ccdc57435" providerId="LiveId" clId="{6AF9F994-649C-4351-96E7-DC7B115C1D10}" dt="2022-12-09T12:25:23.771" v="14945" actId="554"/>
          <ac:picMkLst>
            <pc:docMk/>
            <pc:sldMk cId="26885778" sldId="457"/>
            <ac:picMk id="11" creationId="{932D2336-E0BF-893C-5E72-269A46590EBD}"/>
          </ac:picMkLst>
        </pc:picChg>
        <pc:picChg chg="del">
          <ac:chgData name="Clement Galvier" userId="57a4789ccdc57435" providerId="LiveId" clId="{6AF9F994-649C-4351-96E7-DC7B115C1D10}" dt="2022-12-09T12:16:32.777" v="14681" actId="478"/>
          <ac:picMkLst>
            <pc:docMk/>
            <pc:sldMk cId="26885778" sldId="457"/>
            <ac:picMk id="12" creationId="{18753FF7-A29F-A4E4-7D6F-FC5E2E57C7FB}"/>
          </ac:picMkLst>
        </pc:picChg>
        <pc:picChg chg="del">
          <ac:chgData name="Clement Galvier" userId="57a4789ccdc57435" providerId="LiveId" clId="{6AF9F994-649C-4351-96E7-DC7B115C1D10}" dt="2022-12-09T12:16:37.755" v="14682" actId="478"/>
          <ac:picMkLst>
            <pc:docMk/>
            <pc:sldMk cId="26885778" sldId="457"/>
            <ac:picMk id="15" creationId="{CA9054FC-2AD2-22C6-3A8C-8D343400B335}"/>
          </ac:picMkLst>
        </pc:picChg>
        <pc:picChg chg="del">
          <ac:chgData name="Clement Galvier" userId="57a4789ccdc57435" providerId="LiveId" clId="{6AF9F994-649C-4351-96E7-DC7B115C1D10}" dt="2022-12-09T12:16:32.777" v="14681" actId="478"/>
          <ac:picMkLst>
            <pc:docMk/>
            <pc:sldMk cId="26885778" sldId="457"/>
            <ac:picMk id="48" creationId="{293189E9-C874-5E09-3745-8DA52E9A8242}"/>
          </ac:picMkLst>
        </pc:picChg>
        <pc:picChg chg="del">
          <ac:chgData name="Clement Galvier" userId="57a4789ccdc57435" providerId="LiveId" clId="{6AF9F994-649C-4351-96E7-DC7B115C1D10}" dt="2022-12-09T12:16:32.777" v="14681" actId="478"/>
          <ac:picMkLst>
            <pc:docMk/>
            <pc:sldMk cId="26885778" sldId="457"/>
            <ac:picMk id="50" creationId="{FE788724-1DCA-BC93-E420-3AD293C7A428}"/>
          </ac:picMkLst>
        </pc:picChg>
        <pc:picChg chg="del">
          <ac:chgData name="Clement Galvier" userId="57a4789ccdc57435" providerId="LiveId" clId="{6AF9F994-649C-4351-96E7-DC7B115C1D10}" dt="2022-12-09T12:16:32.777" v="14681" actId="478"/>
          <ac:picMkLst>
            <pc:docMk/>
            <pc:sldMk cId="26885778" sldId="457"/>
            <ac:picMk id="69" creationId="{9A4AF739-1116-B005-1719-EBF1B66F7F1A}"/>
          </ac:picMkLst>
        </pc:picChg>
        <pc:cxnChg chg="del mod">
          <ac:chgData name="Clement Galvier" userId="57a4789ccdc57435" providerId="LiveId" clId="{6AF9F994-649C-4351-96E7-DC7B115C1D10}" dt="2022-12-09T12:16:32.777" v="14681" actId="478"/>
          <ac:cxnSpMkLst>
            <pc:docMk/>
            <pc:sldMk cId="26885778" sldId="457"/>
            <ac:cxnSpMk id="18" creationId="{166EC965-0B34-56D0-3800-020BC8F0DDBD}"/>
          </ac:cxnSpMkLst>
        </pc:cxnChg>
        <pc:cxnChg chg="del mod">
          <ac:chgData name="Clement Galvier" userId="57a4789ccdc57435" providerId="LiveId" clId="{6AF9F994-649C-4351-96E7-DC7B115C1D10}" dt="2022-12-09T12:16:32.777" v="14681" actId="478"/>
          <ac:cxnSpMkLst>
            <pc:docMk/>
            <pc:sldMk cId="26885778" sldId="457"/>
            <ac:cxnSpMk id="23" creationId="{407107C4-6C19-F286-6E00-24F6AF06FCA2}"/>
          </ac:cxnSpMkLst>
        </pc:cxnChg>
        <pc:cxnChg chg="del mod">
          <ac:chgData name="Clement Galvier" userId="57a4789ccdc57435" providerId="LiveId" clId="{6AF9F994-649C-4351-96E7-DC7B115C1D10}" dt="2022-12-09T12:16:32.777" v="14681" actId="478"/>
          <ac:cxnSpMkLst>
            <pc:docMk/>
            <pc:sldMk cId="26885778" sldId="457"/>
            <ac:cxnSpMk id="60" creationId="{C237A1E0-AE42-0917-289F-F848C6FF0A29}"/>
          </ac:cxnSpMkLst>
        </pc:cxnChg>
        <pc:cxnChg chg="del mod">
          <ac:chgData name="Clement Galvier" userId="57a4789ccdc57435" providerId="LiveId" clId="{6AF9F994-649C-4351-96E7-DC7B115C1D10}" dt="2022-12-09T12:16:32.777" v="14681" actId="478"/>
          <ac:cxnSpMkLst>
            <pc:docMk/>
            <pc:sldMk cId="26885778" sldId="457"/>
            <ac:cxnSpMk id="61" creationId="{51C29B32-60AD-61C8-225B-AEFAC67AF5A3}"/>
          </ac:cxnSpMkLst>
        </pc:cxnChg>
      </pc:sldChg>
      <pc:sldChg chg="modSp add mod">
        <pc:chgData name="Clement Galvier" userId="57a4789ccdc57435" providerId="LiveId" clId="{6AF9F994-649C-4351-96E7-DC7B115C1D10}" dt="2022-12-09T12:42:58.167" v="15283" actId="20577"/>
        <pc:sldMkLst>
          <pc:docMk/>
          <pc:sldMk cId="1645218450" sldId="458"/>
        </pc:sldMkLst>
        <pc:spChg chg="mod">
          <ac:chgData name="Clement Galvier" userId="57a4789ccdc57435" providerId="LiveId" clId="{6AF9F994-649C-4351-96E7-DC7B115C1D10}" dt="2022-12-09T12:42:58.167" v="15283" actId="20577"/>
          <ac:spMkLst>
            <pc:docMk/>
            <pc:sldMk cId="1645218450" sldId="458"/>
            <ac:spMk id="60" creationId="{9C3A0B22-8417-A384-AC1E-EF1D2D2AEA95}"/>
          </ac:spMkLst>
        </pc:spChg>
      </pc:sldChg>
      <pc:sldChg chg="modSp add mod">
        <pc:chgData name="Clement Galvier" userId="57a4789ccdc57435" providerId="LiveId" clId="{6AF9F994-649C-4351-96E7-DC7B115C1D10}" dt="2022-12-09T12:43:57.165" v="15302" actId="6549"/>
        <pc:sldMkLst>
          <pc:docMk/>
          <pc:sldMk cId="3034139138" sldId="459"/>
        </pc:sldMkLst>
        <pc:spChg chg="mod">
          <ac:chgData name="Clement Galvier" userId="57a4789ccdc57435" providerId="LiveId" clId="{6AF9F994-649C-4351-96E7-DC7B115C1D10}" dt="2022-12-09T12:43:57.165" v="15302" actId="6549"/>
          <ac:spMkLst>
            <pc:docMk/>
            <pc:sldMk cId="3034139138" sldId="459"/>
            <ac:spMk id="60" creationId="{9C3A0B22-8417-A384-AC1E-EF1D2D2AEA95}"/>
          </ac:spMkLst>
        </pc:spChg>
      </pc:sldChg>
      <pc:sldChg chg="modSp add mod">
        <pc:chgData name="Clement Galvier" userId="57a4789ccdc57435" providerId="LiveId" clId="{6AF9F994-649C-4351-96E7-DC7B115C1D10}" dt="2022-12-09T12:45:55.701" v="15405" actId="20577"/>
        <pc:sldMkLst>
          <pc:docMk/>
          <pc:sldMk cId="504770473" sldId="460"/>
        </pc:sldMkLst>
        <pc:spChg chg="mod">
          <ac:chgData name="Clement Galvier" userId="57a4789ccdc57435" providerId="LiveId" clId="{6AF9F994-649C-4351-96E7-DC7B115C1D10}" dt="2022-12-09T12:45:55.701" v="15405" actId="20577"/>
          <ac:spMkLst>
            <pc:docMk/>
            <pc:sldMk cId="504770473" sldId="460"/>
            <ac:spMk id="60" creationId="{9C3A0B22-8417-A384-AC1E-EF1D2D2AEA95}"/>
          </ac:spMkLst>
        </pc:spChg>
      </pc:sldChg>
      <pc:sldChg chg="addSp delSp modSp add mod delAnim">
        <pc:chgData name="Clement Galvier" userId="57a4789ccdc57435" providerId="LiveId" clId="{6AF9F994-649C-4351-96E7-DC7B115C1D10}" dt="2022-12-09T13:12:35.423" v="15492" actId="1076"/>
        <pc:sldMkLst>
          <pc:docMk/>
          <pc:sldMk cId="1131701350" sldId="461"/>
        </pc:sldMkLst>
        <pc:spChg chg="del">
          <ac:chgData name="Clement Galvier" userId="57a4789ccdc57435" providerId="LiveId" clId="{6AF9F994-649C-4351-96E7-DC7B115C1D10}" dt="2022-12-09T13:11:52.623" v="15464" actId="478"/>
          <ac:spMkLst>
            <pc:docMk/>
            <pc:sldMk cId="1131701350" sldId="461"/>
            <ac:spMk id="4" creationId="{13F36316-86C1-EB15-C2B6-56D3E28E2A3F}"/>
          </ac:spMkLst>
        </pc:spChg>
        <pc:spChg chg="del">
          <ac:chgData name="Clement Galvier" userId="57a4789ccdc57435" providerId="LiveId" clId="{6AF9F994-649C-4351-96E7-DC7B115C1D10}" dt="2022-12-09T13:11:52.623" v="15464" actId="478"/>
          <ac:spMkLst>
            <pc:docMk/>
            <pc:sldMk cId="1131701350" sldId="461"/>
            <ac:spMk id="7" creationId="{88D7B662-9E3B-F9D1-5000-0140805BD6AE}"/>
          </ac:spMkLst>
        </pc:spChg>
        <pc:spChg chg="del">
          <ac:chgData name="Clement Galvier" userId="57a4789ccdc57435" providerId="LiveId" clId="{6AF9F994-649C-4351-96E7-DC7B115C1D10}" dt="2022-12-09T13:11:52.623" v="15464" actId="478"/>
          <ac:spMkLst>
            <pc:docMk/>
            <pc:sldMk cId="1131701350" sldId="461"/>
            <ac:spMk id="8" creationId="{84C909E3-B782-DE4E-FF91-8AFB917DE2D3}"/>
          </ac:spMkLst>
        </pc:spChg>
        <pc:spChg chg="del">
          <ac:chgData name="Clement Galvier" userId="57a4789ccdc57435" providerId="LiveId" clId="{6AF9F994-649C-4351-96E7-DC7B115C1D10}" dt="2022-12-09T13:11:52.623" v="15464" actId="478"/>
          <ac:spMkLst>
            <pc:docMk/>
            <pc:sldMk cId="1131701350" sldId="461"/>
            <ac:spMk id="10" creationId="{D8B092A4-E725-8696-001D-92A56039F1AC}"/>
          </ac:spMkLst>
        </pc:spChg>
        <pc:spChg chg="add mod">
          <ac:chgData name="Clement Galvier" userId="57a4789ccdc57435" providerId="LiveId" clId="{6AF9F994-649C-4351-96E7-DC7B115C1D10}" dt="2022-12-09T13:12:35.423" v="15492" actId="1076"/>
          <ac:spMkLst>
            <pc:docMk/>
            <pc:sldMk cId="1131701350" sldId="461"/>
            <ac:spMk id="11" creationId="{B194D488-5447-1C17-F9E4-2A772ADB46C0}"/>
          </ac:spMkLst>
        </pc:spChg>
        <pc:picChg chg="del">
          <ac:chgData name="Clement Galvier" userId="57a4789ccdc57435" providerId="LiveId" clId="{6AF9F994-649C-4351-96E7-DC7B115C1D10}" dt="2022-12-09T13:11:52.623" v="15464" actId="478"/>
          <ac:picMkLst>
            <pc:docMk/>
            <pc:sldMk cId="1131701350" sldId="461"/>
            <ac:picMk id="3" creationId="{DAFA508D-DB91-50C1-0E07-757642A75577}"/>
          </ac:picMkLst>
        </pc:picChg>
        <pc:picChg chg="add mod">
          <ac:chgData name="Clement Galvier" userId="57a4789ccdc57435" providerId="LiveId" clId="{6AF9F994-649C-4351-96E7-DC7B115C1D10}" dt="2022-12-09T13:12:05.591" v="15468" actId="1076"/>
          <ac:picMkLst>
            <pc:docMk/>
            <pc:sldMk cId="1131701350" sldId="461"/>
            <ac:picMk id="6" creationId="{D78FEBC1-ECCF-68BF-5C21-66597268DACD}"/>
          </ac:picMkLst>
        </pc:picChg>
        <pc:picChg chg="del">
          <ac:chgData name="Clement Galvier" userId="57a4789ccdc57435" providerId="LiveId" clId="{6AF9F994-649C-4351-96E7-DC7B115C1D10}" dt="2022-12-09T13:11:52.623" v="15464" actId="478"/>
          <ac:picMkLst>
            <pc:docMk/>
            <pc:sldMk cId="1131701350" sldId="461"/>
            <ac:picMk id="9" creationId="{F443CC58-D68A-643A-0F30-9ABB773C15E4}"/>
          </ac:picMkLst>
        </pc:picChg>
      </pc:sldChg>
      <pc:sldChg chg="addSp delSp modSp add mod">
        <pc:chgData name="Clement Galvier" userId="57a4789ccdc57435" providerId="LiveId" clId="{6AF9F994-649C-4351-96E7-DC7B115C1D10}" dt="2022-12-09T13:16:07.911" v="15496" actId="1076"/>
        <pc:sldMkLst>
          <pc:docMk/>
          <pc:sldMk cId="3206771759" sldId="462"/>
        </pc:sldMkLst>
        <pc:spChg chg="del">
          <ac:chgData name="Clement Galvier" userId="57a4789ccdc57435" providerId="LiveId" clId="{6AF9F994-649C-4351-96E7-DC7B115C1D10}" dt="2022-12-09T13:15:30.346" v="15494" actId="478"/>
          <ac:spMkLst>
            <pc:docMk/>
            <pc:sldMk cId="3206771759" sldId="462"/>
            <ac:spMk id="3" creationId="{3E74F291-A96D-C006-C40C-2DE2BF184193}"/>
          </ac:spMkLst>
        </pc:spChg>
        <pc:spChg chg="del">
          <ac:chgData name="Clement Galvier" userId="57a4789ccdc57435" providerId="LiveId" clId="{6AF9F994-649C-4351-96E7-DC7B115C1D10}" dt="2022-12-09T13:15:30.346" v="15494" actId="478"/>
          <ac:spMkLst>
            <pc:docMk/>
            <pc:sldMk cId="3206771759" sldId="462"/>
            <ac:spMk id="4" creationId="{AEFE8AC8-18DA-6255-F251-B90688262978}"/>
          </ac:spMkLst>
        </pc:spChg>
        <pc:spChg chg="del">
          <ac:chgData name="Clement Galvier" userId="57a4789ccdc57435" providerId="LiveId" clId="{6AF9F994-649C-4351-96E7-DC7B115C1D10}" dt="2022-12-09T13:15:30.346" v="15494" actId="478"/>
          <ac:spMkLst>
            <pc:docMk/>
            <pc:sldMk cId="3206771759" sldId="462"/>
            <ac:spMk id="5" creationId="{9C3A0B22-8417-A384-AC1E-EF1D2D2AEA95}"/>
          </ac:spMkLst>
        </pc:spChg>
        <pc:spChg chg="del">
          <ac:chgData name="Clement Galvier" userId="57a4789ccdc57435" providerId="LiveId" clId="{6AF9F994-649C-4351-96E7-DC7B115C1D10}" dt="2022-12-09T13:15:30.346" v="15494" actId="478"/>
          <ac:spMkLst>
            <pc:docMk/>
            <pc:sldMk cId="3206771759" sldId="462"/>
            <ac:spMk id="6" creationId="{D110CF5D-EE73-49D0-5666-3F5D322BCE26}"/>
          </ac:spMkLst>
        </pc:spChg>
        <pc:picChg chg="add mod">
          <ac:chgData name="Clement Galvier" userId="57a4789ccdc57435" providerId="LiveId" clId="{6AF9F994-649C-4351-96E7-DC7B115C1D10}" dt="2022-12-09T13:16:07.911" v="15496" actId="1076"/>
          <ac:picMkLst>
            <pc:docMk/>
            <pc:sldMk cId="3206771759" sldId="462"/>
            <ac:picMk id="1026" creationId="{F3075882-7E19-2E88-8AF3-D52B86E72EA9}"/>
          </ac:picMkLst>
        </pc:picChg>
      </pc:sldChg>
      <pc:sldMasterChg chg="modTransition">
        <pc:chgData name="Clement Galvier" userId="57a4789ccdc57435" providerId="LiveId" clId="{6AF9F994-649C-4351-96E7-DC7B115C1D10}" dt="2022-12-03T09:19:27.211" v="5646"/>
        <pc:sldMasterMkLst>
          <pc:docMk/>
          <pc:sldMasterMk cId="743931950" sldId="2147483716"/>
        </pc:sldMasterMkLst>
      </pc:sldMasterChg>
      <pc:sldMasterChg chg="modTransition">
        <pc:chgData name="Clement Galvier" userId="57a4789ccdc57435" providerId="LiveId" clId="{6AF9F994-649C-4351-96E7-DC7B115C1D10}" dt="2022-12-03T09:19:49.434" v="5647"/>
        <pc:sldMasterMkLst>
          <pc:docMk/>
          <pc:sldMasterMk cId="596856547" sldId="2147483734"/>
        </pc:sldMasterMkLst>
      </pc:sldMasterChg>
      <pc:sldMasterChg chg="modTransition">
        <pc:chgData name="Clement Galvier" userId="57a4789ccdc57435" providerId="LiveId" clId="{6AF9F994-649C-4351-96E7-DC7B115C1D10}" dt="2022-12-03T09:19:52.053" v="5648"/>
        <pc:sldMasterMkLst>
          <pc:docMk/>
          <pc:sldMasterMk cId="4166883237" sldId="2147483752"/>
        </pc:sldMasterMkLst>
      </pc:sldMasterChg>
      <pc:sldMasterChg chg="modTransition">
        <pc:chgData name="Clement Galvier" userId="57a4789ccdc57435" providerId="LiveId" clId="{6AF9F994-649C-4351-96E7-DC7B115C1D10}" dt="2022-12-03T09:20:47.505" v="5650"/>
        <pc:sldMasterMkLst>
          <pc:docMk/>
          <pc:sldMasterMk cId="987052086" sldId="2147483770"/>
        </pc:sldMasterMkLst>
      </pc:sldMasterChg>
      <pc:sldMasterChg chg="modTransition">
        <pc:chgData name="Clement Galvier" userId="57a4789ccdc57435" providerId="LiveId" clId="{6AF9F994-649C-4351-96E7-DC7B115C1D10}" dt="2022-12-03T09:21:51.322" v="5654"/>
        <pc:sldMasterMkLst>
          <pc:docMk/>
          <pc:sldMasterMk cId="3905162734" sldId="2147483788"/>
        </pc:sldMasterMkLst>
      </pc:sldMasterChg>
      <pc:sldMasterChg chg="modTransition">
        <pc:chgData name="Clement Galvier" userId="57a4789ccdc57435" providerId="LiveId" clId="{6AF9F994-649C-4351-96E7-DC7B115C1D10}" dt="2022-12-03T09:22:15.596" v="5655"/>
        <pc:sldMasterMkLst>
          <pc:docMk/>
          <pc:sldMasterMk cId="4228331212" sldId="2147483806"/>
        </pc:sldMasterMkLst>
      </pc:sldMasterChg>
      <pc:sldMasterChg chg="modTransition">
        <pc:chgData name="Clement Galvier" userId="57a4789ccdc57435" providerId="LiveId" clId="{6AF9F994-649C-4351-96E7-DC7B115C1D10}" dt="2022-12-03T09:22:26.087" v="5656"/>
        <pc:sldMasterMkLst>
          <pc:docMk/>
          <pc:sldMasterMk cId="580239424" sldId="2147483818"/>
        </pc:sldMasterMkLst>
      </pc:sldMasterChg>
    </pc:docChg>
  </pc:docChgLst>
  <pc:docChgLst>
    <pc:chgData name="Clement Galvier" userId="57a4789ccdc57435" providerId="LiveId" clId="{2C48CBA7-C65A-43D7-8821-63CBC526145C}"/>
    <pc:docChg chg="custSel addSld delSld modSld">
      <pc:chgData name="Clement Galvier" userId="57a4789ccdc57435" providerId="LiveId" clId="{2C48CBA7-C65A-43D7-8821-63CBC526145C}" dt="2022-10-16T14:46:37.091" v="5060" actId="1076"/>
      <pc:docMkLst>
        <pc:docMk/>
      </pc:docMkLst>
      <pc:sldChg chg="modSp mod">
        <pc:chgData name="Clement Galvier" userId="57a4789ccdc57435" providerId="LiveId" clId="{2C48CBA7-C65A-43D7-8821-63CBC526145C}" dt="2022-10-16T13:44:21.617" v="125" actId="20577"/>
        <pc:sldMkLst>
          <pc:docMk/>
          <pc:sldMk cId="1868539766" sldId="295"/>
        </pc:sldMkLst>
        <pc:spChg chg="mod">
          <ac:chgData name="Clement Galvier" userId="57a4789ccdc57435" providerId="LiveId" clId="{2C48CBA7-C65A-43D7-8821-63CBC526145C}" dt="2022-10-16T13:44:21.617" v="125" actId="20577"/>
          <ac:spMkLst>
            <pc:docMk/>
            <pc:sldMk cId="1868539766" sldId="295"/>
            <ac:spMk id="4" creationId="{B4D0A341-978D-254A-8F21-F4A260B47B37}"/>
          </ac:spMkLst>
        </pc:spChg>
      </pc:sldChg>
      <pc:sldChg chg="del">
        <pc:chgData name="Clement Galvier" userId="57a4789ccdc57435" providerId="LiveId" clId="{2C48CBA7-C65A-43D7-8821-63CBC526145C}" dt="2022-10-16T13:43:21.841" v="0" actId="47"/>
        <pc:sldMkLst>
          <pc:docMk/>
          <pc:sldMk cId="208703724" sldId="393"/>
        </pc:sldMkLst>
      </pc:sldChg>
      <pc:sldChg chg="del">
        <pc:chgData name="Clement Galvier" userId="57a4789ccdc57435" providerId="LiveId" clId="{2C48CBA7-C65A-43D7-8821-63CBC526145C}" dt="2022-10-16T13:43:21.841" v="0" actId="47"/>
        <pc:sldMkLst>
          <pc:docMk/>
          <pc:sldMk cId="2507992819" sldId="394"/>
        </pc:sldMkLst>
      </pc:sldChg>
      <pc:sldChg chg="del">
        <pc:chgData name="Clement Galvier" userId="57a4789ccdc57435" providerId="LiveId" clId="{2C48CBA7-C65A-43D7-8821-63CBC526145C}" dt="2022-10-16T13:43:21.841" v="0" actId="47"/>
        <pc:sldMkLst>
          <pc:docMk/>
          <pc:sldMk cId="2043465952" sldId="399"/>
        </pc:sldMkLst>
      </pc:sldChg>
      <pc:sldChg chg="del">
        <pc:chgData name="Clement Galvier" userId="57a4789ccdc57435" providerId="LiveId" clId="{2C48CBA7-C65A-43D7-8821-63CBC526145C}" dt="2022-10-16T13:43:21.841" v="0" actId="47"/>
        <pc:sldMkLst>
          <pc:docMk/>
          <pc:sldMk cId="2205925444" sldId="400"/>
        </pc:sldMkLst>
      </pc:sldChg>
      <pc:sldChg chg="del">
        <pc:chgData name="Clement Galvier" userId="57a4789ccdc57435" providerId="LiveId" clId="{2C48CBA7-C65A-43D7-8821-63CBC526145C}" dt="2022-10-16T13:43:21.841" v="0" actId="47"/>
        <pc:sldMkLst>
          <pc:docMk/>
          <pc:sldMk cId="760392875" sldId="401"/>
        </pc:sldMkLst>
      </pc:sldChg>
      <pc:sldChg chg="del">
        <pc:chgData name="Clement Galvier" userId="57a4789ccdc57435" providerId="LiveId" clId="{2C48CBA7-C65A-43D7-8821-63CBC526145C}" dt="2022-10-16T13:43:21.841" v="0" actId="47"/>
        <pc:sldMkLst>
          <pc:docMk/>
          <pc:sldMk cId="2666921278" sldId="406"/>
        </pc:sldMkLst>
      </pc:sldChg>
      <pc:sldChg chg="del">
        <pc:chgData name="Clement Galvier" userId="57a4789ccdc57435" providerId="LiveId" clId="{2C48CBA7-C65A-43D7-8821-63CBC526145C}" dt="2022-10-16T13:43:21.841" v="0" actId="47"/>
        <pc:sldMkLst>
          <pc:docMk/>
          <pc:sldMk cId="2973602119" sldId="411"/>
        </pc:sldMkLst>
      </pc:sldChg>
      <pc:sldChg chg="del">
        <pc:chgData name="Clement Galvier" userId="57a4789ccdc57435" providerId="LiveId" clId="{2C48CBA7-C65A-43D7-8821-63CBC526145C}" dt="2022-10-16T13:43:21.841" v="0" actId="47"/>
        <pc:sldMkLst>
          <pc:docMk/>
          <pc:sldMk cId="959433160" sldId="412"/>
        </pc:sldMkLst>
      </pc:sldChg>
      <pc:sldChg chg="addSp delSp modSp mod modNotesTx">
        <pc:chgData name="Clement Galvier" userId="57a4789ccdc57435" providerId="LiveId" clId="{2C48CBA7-C65A-43D7-8821-63CBC526145C}" dt="2022-10-16T14:37:52.831" v="4293" actId="20577"/>
        <pc:sldMkLst>
          <pc:docMk/>
          <pc:sldMk cId="1631615063" sldId="414"/>
        </pc:sldMkLst>
        <pc:spChg chg="del">
          <ac:chgData name="Clement Galvier" userId="57a4789ccdc57435" providerId="LiveId" clId="{2C48CBA7-C65A-43D7-8821-63CBC526145C}" dt="2022-10-16T13:43:35.567" v="3" actId="478"/>
          <ac:spMkLst>
            <pc:docMk/>
            <pc:sldMk cId="1631615063" sldId="414"/>
            <ac:spMk id="3" creationId="{DE783A35-A883-EDCE-0B26-1DCF73746F7E}"/>
          </ac:spMkLst>
        </pc:spChg>
        <pc:spChg chg="add mod">
          <ac:chgData name="Clement Galvier" userId="57a4789ccdc57435" providerId="LiveId" clId="{2C48CBA7-C65A-43D7-8821-63CBC526145C}" dt="2022-10-16T14:33:18.554" v="4009" actId="20577"/>
          <ac:spMkLst>
            <pc:docMk/>
            <pc:sldMk cId="1631615063" sldId="414"/>
            <ac:spMk id="4" creationId="{861DDBCC-5073-E64E-4F77-A49F12D7FD60}"/>
          </ac:spMkLst>
        </pc:spChg>
        <pc:spChg chg="mod">
          <ac:chgData name="Clement Galvier" userId="57a4789ccdc57435" providerId="LiveId" clId="{2C48CBA7-C65A-43D7-8821-63CBC526145C}" dt="2022-10-16T13:44:36.817" v="146" actId="20577"/>
          <ac:spMkLst>
            <pc:docMk/>
            <pc:sldMk cId="1631615063" sldId="414"/>
            <ac:spMk id="5" creationId="{9C3A0B22-8417-A384-AC1E-EF1D2D2AEA95}"/>
          </ac:spMkLst>
        </pc:spChg>
        <pc:graphicFrameChg chg="del">
          <ac:chgData name="Clement Galvier" userId="57a4789ccdc57435" providerId="LiveId" clId="{2C48CBA7-C65A-43D7-8821-63CBC526145C}" dt="2022-10-16T13:43:32.250" v="2" actId="478"/>
          <ac:graphicFrameMkLst>
            <pc:docMk/>
            <pc:sldMk cId="1631615063" sldId="414"/>
            <ac:graphicFrameMk id="2" creationId="{BEAD2B00-E2F9-A701-3516-A0FAC2E9F6DB}"/>
          </ac:graphicFrameMkLst>
        </pc:graphicFrameChg>
      </pc:sldChg>
      <pc:sldChg chg="del">
        <pc:chgData name="Clement Galvier" userId="57a4789ccdc57435" providerId="LiveId" clId="{2C48CBA7-C65A-43D7-8821-63CBC526145C}" dt="2022-10-16T13:43:29.158" v="1" actId="47"/>
        <pc:sldMkLst>
          <pc:docMk/>
          <pc:sldMk cId="85308303" sldId="415"/>
        </pc:sldMkLst>
      </pc:sldChg>
      <pc:sldChg chg="addSp delSp modSp add mod modNotesTx">
        <pc:chgData name="Clement Galvier" userId="57a4789ccdc57435" providerId="LiveId" clId="{2C48CBA7-C65A-43D7-8821-63CBC526145C}" dt="2022-10-16T14:44:58.194" v="4955" actId="20577"/>
        <pc:sldMkLst>
          <pc:docMk/>
          <pc:sldMk cId="1177880224" sldId="415"/>
        </pc:sldMkLst>
        <pc:spChg chg="add mod">
          <ac:chgData name="Clement Galvier" userId="57a4789ccdc57435" providerId="LiveId" clId="{2C48CBA7-C65A-43D7-8821-63CBC526145C}" dt="2022-10-16T14:40:16.911" v="4643" actId="1076"/>
          <ac:spMkLst>
            <pc:docMk/>
            <pc:sldMk cId="1177880224" sldId="415"/>
            <ac:spMk id="2" creationId="{00C31854-4644-B110-821F-8358D3017688}"/>
          </ac:spMkLst>
        </pc:spChg>
        <pc:spChg chg="add mod">
          <ac:chgData name="Clement Galvier" userId="57a4789ccdc57435" providerId="LiveId" clId="{2C48CBA7-C65A-43D7-8821-63CBC526145C}" dt="2022-10-16T14:35:05.511" v="4177" actId="13926"/>
          <ac:spMkLst>
            <pc:docMk/>
            <pc:sldMk cId="1177880224" sldId="415"/>
            <ac:spMk id="3" creationId="{74C8D6E5-315C-3642-7FBD-D3598EBB2D83}"/>
          </ac:spMkLst>
        </pc:spChg>
        <pc:spChg chg="add del mod">
          <ac:chgData name="Clement Galvier" userId="57a4789ccdc57435" providerId="LiveId" clId="{2C48CBA7-C65A-43D7-8821-63CBC526145C}" dt="2022-10-16T13:50:10.979" v="421" actId="478"/>
          <ac:spMkLst>
            <pc:docMk/>
            <pc:sldMk cId="1177880224" sldId="415"/>
            <ac:spMk id="4" creationId="{EAEDA96F-CF34-84D7-BAA5-C187C549633F}"/>
          </ac:spMkLst>
        </pc:spChg>
        <pc:spChg chg="mod">
          <ac:chgData name="Clement Galvier" userId="57a4789ccdc57435" providerId="LiveId" clId="{2C48CBA7-C65A-43D7-8821-63CBC526145C}" dt="2022-10-16T13:57:26.829" v="433" actId="20577"/>
          <ac:spMkLst>
            <pc:docMk/>
            <pc:sldMk cId="1177880224" sldId="415"/>
            <ac:spMk id="5" creationId="{9C3A0B22-8417-A384-AC1E-EF1D2D2AEA95}"/>
          </ac:spMkLst>
        </pc:spChg>
        <pc:spChg chg="add mod">
          <ac:chgData name="Clement Galvier" userId="57a4789ccdc57435" providerId="LiveId" clId="{2C48CBA7-C65A-43D7-8821-63CBC526145C}" dt="2022-10-16T14:44:58.194" v="4955" actId="20577"/>
          <ac:spMkLst>
            <pc:docMk/>
            <pc:sldMk cId="1177880224" sldId="415"/>
            <ac:spMk id="6" creationId="{9577F3C0-0436-9E10-3BB5-2802BFF455C6}"/>
          </ac:spMkLst>
        </pc:spChg>
      </pc:sldChg>
      <pc:sldChg chg="addSp modSp add mod modNotesTx">
        <pc:chgData name="Clement Galvier" userId="57a4789ccdc57435" providerId="LiveId" clId="{2C48CBA7-C65A-43D7-8821-63CBC526145C}" dt="2022-10-16T14:46:37.091" v="5060" actId="1076"/>
        <pc:sldMkLst>
          <pc:docMk/>
          <pc:sldMk cId="821485549" sldId="416"/>
        </pc:sldMkLst>
        <pc:spChg chg="mod">
          <ac:chgData name="Clement Galvier" userId="57a4789ccdc57435" providerId="LiveId" clId="{2C48CBA7-C65A-43D7-8821-63CBC526145C}" dt="2022-10-16T14:32:45.205" v="3939" actId="20577"/>
          <ac:spMkLst>
            <pc:docMk/>
            <pc:sldMk cId="821485549" sldId="416"/>
            <ac:spMk id="5" creationId="{9C3A0B22-8417-A384-AC1E-EF1D2D2AEA95}"/>
          </ac:spMkLst>
        </pc:spChg>
        <pc:picChg chg="add mod">
          <ac:chgData name="Clement Galvier" userId="57a4789ccdc57435" providerId="LiveId" clId="{2C48CBA7-C65A-43D7-8821-63CBC526145C}" dt="2022-10-16T14:46:37.091" v="5060" actId="1076"/>
          <ac:picMkLst>
            <pc:docMk/>
            <pc:sldMk cId="821485549" sldId="416"/>
            <ac:picMk id="3" creationId="{2827BF03-0F92-92A0-7550-C70C8C82972E}"/>
          </ac:picMkLst>
        </pc:picChg>
      </pc:sldChg>
      <pc:sldChg chg="del">
        <pc:chgData name="Clement Galvier" userId="57a4789ccdc57435" providerId="LiveId" clId="{2C48CBA7-C65A-43D7-8821-63CBC526145C}" dt="2022-10-16T13:43:29.158" v="1" actId="47"/>
        <pc:sldMkLst>
          <pc:docMk/>
          <pc:sldMk cId="4069777728" sldId="416"/>
        </pc:sldMkLst>
      </pc:sldChg>
      <pc:sldChg chg="del">
        <pc:chgData name="Clement Galvier" userId="57a4789ccdc57435" providerId="LiveId" clId="{2C48CBA7-C65A-43D7-8821-63CBC526145C}" dt="2022-10-16T13:43:29.158" v="1" actId="47"/>
        <pc:sldMkLst>
          <pc:docMk/>
          <pc:sldMk cId="230882290" sldId="417"/>
        </pc:sldMkLst>
      </pc:sldChg>
      <pc:sldChg chg="addSp delSp modSp new mod">
        <pc:chgData name="Clement Galvier" userId="57a4789ccdc57435" providerId="LiveId" clId="{2C48CBA7-C65A-43D7-8821-63CBC526145C}" dt="2022-10-16T14:32:24.195" v="3930" actId="20577"/>
        <pc:sldMkLst>
          <pc:docMk/>
          <pc:sldMk cId="3737424624" sldId="417"/>
        </pc:sldMkLst>
        <pc:spChg chg="mod">
          <ac:chgData name="Clement Galvier" userId="57a4789ccdc57435" providerId="LiveId" clId="{2C48CBA7-C65A-43D7-8821-63CBC526145C}" dt="2022-10-16T14:07:01.794" v="1641" actId="20577"/>
          <ac:spMkLst>
            <pc:docMk/>
            <pc:sldMk cId="3737424624" sldId="417"/>
            <ac:spMk id="2" creationId="{604E5C30-2B72-E5F0-1AC6-0CB40B5EDD5F}"/>
          </ac:spMkLst>
        </pc:spChg>
        <pc:spChg chg="mod">
          <ac:chgData name="Clement Galvier" userId="57a4789ccdc57435" providerId="LiveId" clId="{2C48CBA7-C65A-43D7-8821-63CBC526145C}" dt="2022-10-16T14:32:24.195" v="3930" actId="20577"/>
          <ac:spMkLst>
            <pc:docMk/>
            <pc:sldMk cId="3737424624" sldId="417"/>
            <ac:spMk id="3" creationId="{01295E8B-A9B4-9101-07AE-8A6C192D1EEF}"/>
          </ac:spMkLst>
        </pc:spChg>
        <pc:spChg chg="add del">
          <ac:chgData name="Clement Galvier" userId="57a4789ccdc57435" providerId="LiveId" clId="{2C48CBA7-C65A-43D7-8821-63CBC526145C}" dt="2022-10-16T13:57:20.045" v="424" actId="478"/>
          <ac:spMkLst>
            <pc:docMk/>
            <pc:sldMk cId="3737424624" sldId="417"/>
            <ac:spMk id="5" creationId="{1C0154FE-382C-D22B-1C35-63147FDAFDF1}"/>
          </ac:spMkLst>
        </pc:spChg>
      </pc:sldChg>
      <pc:sldChg chg="modSp add mod">
        <pc:chgData name="Clement Galvier" userId="57a4789ccdc57435" providerId="LiveId" clId="{2C48CBA7-C65A-43D7-8821-63CBC526145C}" dt="2022-10-16T14:45:17.093" v="4980" actId="20577"/>
        <pc:sldMkLst>
          <pc:docMk/>
          <pc:sldMk cId="2242798949" sldId="418"/>
        </pc:sldMkLst>
        <pc:spChg chg="mod">
          <ac:chgData name="Clement Galvier" userId="57a4789ccdc57435" providerId="LiveId" clId="{2C48CBA7-C65A-43D7-8821-63CBC526145C}" dt="2022-10-16T14:45:13.649" v="4976" actId="20577"/>
          <ac:spMkLst>
            <pc:docMk/>
            <pc:sldMk cId="2242798949" sldId="418"/>
            <ac:spMk id="2" creationId="{604E5C30-2B72-E5F0-1AC6-0CB40B5EDD5F}"/>
          </ac:spMkLst>
        </pc:spChg>
        <pc:spChg chg="mod">
          <ac:chgData name="Clement Galvier" userId="57a4789ccdc57435" providerId="LiveId" clId="{2C48CBA7-C65A-43D7-8821-63CBC526145C}" dt="2022-10-16T14:45:17.093" v="4980" actId="20577"/>
          <ac:spMkLst>
            <pc:docMk/>
            <pc:sldMk cId="2242798949" sldId="418"/>
            <ac:spMk id="3" creationId="{01295E8B-A9B4-9101-07AE-8A6C192D1EEF}"/>
          </ac:spMkLst>
        </pc:spChg>
      </pc:sldChg>
      <pc:sldChg chg="modSp add mod">
        <pc:chgData name="Clement Galvier" userId="57a4789ccdc57435" providerId="LiveId" clId="{2C48CBA7-C65A-43D7-8821-63CBC526145C}" dt="2022-10-16T14:46:12.521" v="5058" actId="20577"/>
        <pc:sldMkLst>
          <pc:docMk/>
          <pc:sldMk cId="1211642267" sldId="419"/>
        </pc:sldMkLst>
        <pc:spChg chg="mod">
          <ac:chgData name="Clement Galvier" userId="57a4789ccdc57435" providerId="LiveId" clId="{2C48CBA7-C65A-43D7-8821-63CBC526145C}" dt="2022-10-16T14:15:05.425" v="2354" actId="20577"/>
          <ac:spMkLst>
            <pc:docMk/>
            <pc:sldMk cId="1211642267" sldId="419"/>
            <ac:spMk id="2" creationId="{604E5C30-2B72-E5F0-1AC6-0CB40B5EDD5F}"/>
          </ac:spMkLst>
        </pc:spChg>
        <pc:spChg chg="mod">
          <ac:chgData name="Clement Galvier" userId="57a4789ccdc57435" providerId="LiveId" clId="{2C48CBA7-C65A-43D7-8821-63CBC526145C}" dt="2022-10-16T14:46:12.521" v="5058" actId="20577"/>
          <ac:spMkLst>
            <pc:docMk/>
            <pc:sldMk cId="1211642267" sldId="419"/>
            <ac:spMk id="3" creationId="{01295E8B-A9B4-9101-07AE-8A6C192D1EEF}"/>
          </ac:spMkLst>
        </pc:spChg>
      </pc:sldChg>
      <pc:sldChg chg="del">
        <pc:chgData name="Clement Galvier" userId="57a4789ccdc57435" providerId="LiveId" clId="{2C48CBA7-C65A-43D7-8821-63CBC526145C}" dt="2022-10-16T13:43:21.841" v="0" actId="47"/>
        <pc:sldMkLst>
          <pc:docMk/>
          <pc:sldMk cId="192530231" sldId="422"/>
        </pc:sldMkLst>
      </pc:sldChg>
      <pc:sldChg chg="del">
        <pc:chgData name="Clement Galvier" userId="57a4789ccdc57435" providerId="LiveId" clId="{2C48CBA7-C65A-43D7-8821-63CBC526145C}" dt="2022-10-16T13:43:29.158" v="1" actId="47"/>
        <pc:sldMkLst>
          <pc:docMk/>
          <pc:sldMk cId="4135419825" sldId="42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image" Target="../media/image35.png"/><Relationship Id="rId4" Type="http://schemas.openxmlformats.org/officeDocument/2006/relationships/image" Target="../media/image38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image" Target="../media/image35.png"/><Relationship Id="rId4" Type="http://schemas.openxmlformats.org/officeDocument/2006/relationships/image" Target="../media/image3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image" Target="../media/image35.png"/><Relationship Id="rId4" Type="http://schemas.openxmlformats.org/officeDocument/2006/relationships/image" Target="../media/image38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image" Target="../media/image35.png"/><Relationship Id="rId4" Type="http://schemas.openxmlformats.org/officeDocument/2006/relationships/image" Target="../media/image3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0D4E1A-0F01-4478-AFFE-E2BD219AF1E2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D81A40-ECC9-4F8F-90DC-363CF257AFCD}">
      <dgm:prSet phldrT="[Text]"/>
      <dgm:spPr/>
      <dgm:t>
        <a:bodyPr/>
        <a:lstStyle/>
        <a:p>
          <a:r>
            <a:rPr lang="en-US" b="1" dirty="0"/>
            <a:t>Logistic Regression</a:t>
          </a:r>
        </a:p>
        <a:p>
          <a:endParaRPr lang="en-US" b="1" dirty="0"/>
        </a:p>
        <a:p>
          <a:r>
            <a:rPr lang="en-US" b="0" dirty="0"/>
            <a:t>Predict </a:t>
          </a:r>
          <a:r>
            <a:rPr lang="en-US" b="0" dirty="0" err="1"/>
            <a:t>proba</a:t>
          </a:r>
          <a:r>
            <a:rPr lang="en-US" b="0" dirty="0"/>
            <a:t> which is then forced into 0 or 1</a:t>
          </a:r>
        </a:p>
      </dgm:t>
    </dgm:pt>
    <dgm:pt modelId="{659FED2A-7CDE-4E6D-B0AC-397CD15293B5}" type="parTrans" cxnId="{9234DB1F-33D1-498C-9A98-7A3F21468526}">
      <dgm:prSet/>
      <dgm:spPr/>
      <dgm:t>
        <a:bodyPr/>
        <a:lstStyle/>
        <a:p>
          <a:endParaRPr lang="en-US"/>
        </a:p>
      </dgm:t>
    </dgm:pt>
    <dgm:pt modelId="{52F01D8C-2A4C-4F09-8D2D-C12DE44F157C}" type="sibTrans" cxnId="{9234DB1F-33D1-498C-9A98-7A3F21468526}">
      <dgm:prSet/>
      <dgm:spPr/>
      <dgm:t>
        <a:bodyPr/>
        <a:lstStyle/>
        <a:p>
          <a:endParaRPr lang="en-US"/>
        </a:p>
      </dgm:t>
    </dgm:pt>
    <dgm:pt modelId="{F263A496-56B9-45F1-A960-46D7F4E66964}">
      <dgm:prSet phldrT="[Text]"/>
      <dgm:spPr/>
      <dgm:t>
        <a:bodyPr/>
        <a:lstStyle/>
        <a:p>
          <a:r>
            <a:rPr lang="en-US" b="1" dirty="0"/>
            <a:t>Ada Boost</a:t>
          </a:r>
        </a:p>
        <a:p>
          <a:endParaRPr lang="en-US" b="1" i="1" dirty="0"/>
        </a:p>
        <a:p>
          <a:endParaRPr lang="en-US" b="1" i="1" dirty="0"/>
        </a:p>
        <a:p>
          <a:r>
            <a:rPr lang="en-US" b="0" i="0" dirty="0"/>
            <a:t>Retraining the misclassified samples</a:t>
          </a:r>
        </a:p>
      </dgm:t>
    </dgm:pt>
    <dgm:pt modelId="{1977AB1C-9032-439D-A310-D61F6E8DAE82}" type="parTrans" cxnId="{6BE9AA03-9160-4FF4-8F65-526988976AD5}">
      <dgm:prSet/>
      <dgm:spPr/>
      <dgm:t>
        <a:bodyPr/>
        <a:lstStyle/>
        <a:p>
          <a:endParaRPr lang="en-US"/>
        </a:p>
      </dgm:t>
    </dgm:pt>
    <dgm:pt modelId="{6825384C-321E-4D40-A19D-0918C3E04BE8}" type="sibTrans" cxnId="{6BE9AA03-9160-4FF4-8F65-526988976AD5}">
      <dgm:prSet/>
      <dgm:spPr/>
      <dgm:t>
        <a:bodyPr/>
        <a:lstStyle/>
        <a:p>
          <a:endParaRPr lang="en-US"/>
        </a:p>
      </dgm:t>
    </dgm:pt>
    <dgm:pt modelId="{96E3F395-41AF-40B8-89CC-B8C672559BEE}">
      <dgm:prSet phldrT="[Text]"/>
      <dgm:spPr/>
      <dgm:t>
        <a:bodyPr/>
        <a:lstStyle/>
        <a:p>
          <a:r>
            <a:rPr lang="en-US" b="1" dirty="0"/>
            <a:t>Support Vectors Classifier</a:t>
          </a:r>
        </a:p>
        <a:p>
          <a:endParaRPr lang="en-US" b="1" dirty="0"/>
        </a:p>
        <a:p>
          <a:r>
            <a:rPr lang="en-US" b="0" dirty="0"/>
            <a:t>Maximal margin + soft margin + kernel to classify datapoints</a:t>
          </a:r>
        </a:p>
        <a:p>
          <a:endParaRPr lang="en-US" dirty="0"/>
        </a:p>
      </dgm:t>
    </dgm:pt>
    <dgm:pt modelId="{88FF200D-A031-4851-8535-DB0C1A2EB905}" type="parTrans" cxnId="{5350858B-0599-4610-BD43-1D33D145E340}">
      <dgm:prSet/>
      <dgm:spPr/>
      <dgm:t>
        <a:bodyPr/>
        <a:lstStyle/>
        <a:p>
          <a:endParaRPr lang="en-US"/>
        </a:p>
      </dgm:t>
    </dgm:pt>
    <dgm:pt modelId="{D041998B-E2A2-403A-AFE8-0B94D43CA942}" type="sibTrans" cxnId="{5350858B-0599-4610-BD43-1D33D145E340}">
      <dgm:prSet/>
      <dgm:spPr/>
      <dgm:t>
        <a:bodyPr/>
        <a:lstStyle/>
        <a:p>
          <a:endParaRPr lang="en-US"/>
        </a:p>
      </dgm:t>
    </dgm:pt>
    <dgm:pt modelId="{F36BC017-C493-47F5-98D2-27DD4B1E9A02}">
      <dgm:prSet phldrT="[Text]"/>
      <dgm:spPr/>
      <dgm:t>
        <a:bodyPr/>
        <a:lstStyle/>
        <a:p>
          <a:r>
            <a:rPr lang="en-US" b="1" dirty="0"/>
            <a:t>XG Boost</a:t>
          </a:r>
        </a:p>
        <a:p>
          <a:endParaRPr lang="en-US" b="1" dirty="0"/>
        </a:p>
        <a:p>
          <a:endParaRPr lang="en-US" dirty="0"/>
        </a:p>
        <a:p>
          <a:r>
            <a:rPr lang="en-US" dirty="0"/>
            <a:t>Gradient Descent + Boosting</a:t>
          </a:r>
        </a:p>
        <a:p>
          <a:endParaRPr lang="en-US" dirty="0"/>
        </a:p>
      </dgm:t>
    </dgm:pt>
    <dgm:pt modelId="{066CA547-AEB3-40E4-A032-067E47CCB965}" type="parTrans" cxnId="{B174C0E6-3445-4DFF-8584-BB4AF7B9392A}">
      <dgm:prSet/>
      <dgm:spPr/>
      <dgm:t>
        <a:bodyPr/>
        <a:lstStyle/>
        <a:p>
          <a:endParaRPr lang="en-US"/>
        </a:p>
      </dgm:t>
    </dgm:pt>
    <dgm:pt modelId="{3EFC47F6-520C-48ED-967D-05342AD6E3FA}" type="sibTrans" cxnId="{B174C0E6-3445-4DFF-8584-BB4AF7B9392A}">
      <dgm:prSet/>
      <dgm:spPr/>
      <dgm:t>
        <a:bodyPr/>
        <a:lstStyle/>
        <a:p>
          <a:endParaRPr lang="en-US"/>
        </a:p>
      </dgm:t>
    </dgm:pt>
    <dgm:pt modelId="{A05593CC-53A3-426C-BFEB-27B6F5B998C2}" type="pres">
      <dgm:prSet presAssocID="{930D4E1A-0F01-4478-AFFE-E2BD219AF1E2}" presName="Name0" presStyleCnt="0">
        <dgm:presLayoutVars>
          <dgm:dir/>
          <dgm:resizeHandles val="exact"/>
        </dgm:presLayoutVars>
      </dgm:prSet>
      <dgm:spPr/>
    </dgm:pt>
    <dgm:pt modelId="{507519F2-77B2-4EA2-A322-8F4F5B32F3D3}" type="pres">
      <dgm:prSet presAssocID="{930D4E1A-0F01-4478-AFFE-E2BD219AF1E2}" presName="bkgdShp" presStyleLbl="alignAccFollowNode1" presStyleIdx="0" presStyleCnt="1"/>
      <dgm:spPr/>
    </dgm:pt>
    <dgm:pt modelId="{6363583F-4B97-46A6-829E-7A7EB52A3C78}" type="pres">
      <dgm:prSet presAssocID="{930D4E1A-0F01-4478-AFFE-E2BD219AF1E2}" presName="linComp" presStyleCnt="0"/>
      <dgm:spPr/>
    </dgm:pt>
    <dgm:pt modelId="{A59D46CF-3AB4-4F2C-B256-03403C3B4822}" type="pres">
      <dgm:prSet presAssocID="{6DD81A40-ECC9-4F8F-90DC-363CF257AFCD}" presName="compNode" presStyleCnt="0"/>
      <dgm:spPr/>
    </dgm:pt>
    <dgm:pt modelId="{0242FDC1-B654-4123-9AAD-DD48994E918B}" type="pres">
      <dgm:prSet presAssocID="{6DD81A40-ECC9-4F8F-90DC-363CF257AFCD}" presName="node" presStyleLbl="node1" presStyleIdx="0" presStyleCnt="4">
        <dgm:presLayoutVars>
          <dgm:bulletEnabled val="1"/>
        </dgm:presLayoutVars>
      </dgm:prSet>
      <dgm:spPr/>
    </dgm:pt>
    <dgm:pt modelId="{079F4AA9-C5F6-4BB1-8094-50907C7E09D1}" type="pres">
      <dgm:prSet presAssocID="{6DD81A40-ECC9-4F8F-90DC-363CF257AFCD}" presName="invisiNode" presStyleLbl="node1" presStyleIdx="0" presStyleCnt="4"/>
      <dgm:spPr/>
    </dgm:pt>
    <dgm:pt modelId="{82E7DF83-CCE6-4293-9A63-3C7D412DB6BF}" type="pres">
      <dgm:prSet presAssocID="{6DD81A40-ECC9-4F8F-90DC-363CF257AFCD}" presName="imagNode" presStyleLbl="fgImgPlace1" presStyleIdx="0" presStyleCnt="4" custLinFactNeighborY="193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20" t="3036" r="3020" b="3036"/>
          </a:stretch>
        </a:blipFill>
      </dgm:spPr>
    </dgm:pt>
    <dgm:pt modelId="{DB891DA3-5631-4582-81B3-BCD81A1BDDEE}" type="pres">
      <dgm:prSet presAssocID="{52F01D8C-2A4C-4F09-8D2D-C12DE44F157C}" presName="sibTrans" presStyleLbl="sibTrans2D1" presStyleIdx="0" presStyleCnt="0"/>
      <dgm:spPr/>
    </dgm:pt>
    <dgm:pt modelId="{A3110AB0-088F-49D8-BD2F-04DD4FE5A9BD}" type="pres">
      <dgm:prSet presAssocID="{96E3F395-41AF-40B8-89CC-B8C672559BEE}" presName="compNode" presStyleCnt="0"/>
      <dgm:spPr/>
    </dgm:pt>
    <dgm:pt modelId="{CE9D7D58-5FE1-4637-A5C9-DA4E06DC8C35}" type="pres">
      <dgm:prSet presAssocID="{96E3F395-41AF-40B8-89CC-B8C672559BEE}" presName="node" presStyleLbl="node1" presStyleIdx="1" presStyleCnt="4">
        <dgm:presLayoutVars>
          <dgm:bulletEnabled val="1"/>
        </dgm:presLayoutVars>
      </dgm:prSet>
      <dgm:spPr/>
    </dgm:pt>
    <dgm:pt modelId="{4046F935-4D1B-4A74-AD26-6E9D5C1562E8}" type="pres">
      <dgm:prSet presAssocID="{96E3F395-41AF-40B8-89CC-B8C672559BEE}" presName="invisiNode" presStyleLbl="node1" presStyleIdx="1" presStyleCnt="4"/>
      <dgm:spPr/>
    </dgm:pt>
    <dgm:pt modelId="{FCCB0507-6446-42C8-9D50-B618AF5547F9}" type="pres">
      <dgm:prSet presAssocID="{96E3F395-41AF-40B8-89CC-B8C672559BEE}" presName="imagNode" presStyleLbl="fgImgPlace1" presStyleIdx="1" presStyleCnt="4" custLinFactNeighborX="-1190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88" t="3957" r="-3788" b="3957"/>
          </a:stretch>
        </a:blipFill>
      </dgm:spPr>
    </dgm:pt>
    <dgm:pt modelId="{3B0D4EDB-AC70-40B2-96A4-FCC242B5356A}" type="pres">
      <dgm:prSet presAssocID="{D041998B-E2A2-403A-AFE8-0B94D43CA942}" presName="sibTrans" presStyleLbl="sibTrans2D1" presStyleIdx="0" presStyleCnt="0"/>
      <dgm:spPr/>
    </dgm:pt>
    <dgm:pt modelId="{CE4BB3A0-E477-44C6-8585-E84A5BF5F00D}" type="pres">
      <dgm:prSet presAssocID="{F263A496-56B9-45F1-A960-46D7F4E66964}" presName="compNode" presStyleCnt="0"/>
      <dgm:spPr/>
    </dgm:pt>
    <dgm:pt modelId="{6432218F-6352-4FB5-9A19-D6647B2D246C}" type="pres">
      <dgm:prSet presAssocID="{F263A496-56B9-45F1-A960-46D7F4E66964}" presName="node" presStyleLbl="node1" presStyleIdx="2" presStyleCnt="4">
        <dgm:presLayoutVars>
          <dgm:bulletEnabled val="1"/>
        </dgm:presLayoutVars>
      </dgm:prSet>
      <dgm:spPr/>
    </dgm:pt>
    <dgm:pt modelId="{6A9B2B65-79DC-4843-A444-5B7C85671DB2}" type="pres">
      <dgm:prSet presAssocID="{F263A496-56B9-45F1-A960-46D7F4E66964}" presName="invisiNode" presStyleLbl="node1" presStyleIdx="2" presStyleCnt="4"/>
      <dgm:spPr/>
    </dgm:pt>
    <dgm:pt modelId="{BAC39D9C-B5CB-42E5-B634-7090DF66508F}" type="pres">
      <dgm:prSet presAssocID="{F263A496-56B9-45F1-A960-46D7F4E66964}" presName="imagNode" presStyleLbl="fgImgPlace1" presStyleIdx="2" presStyleCnt="4" custLinFactNeighborX="1922" custLinFactNeighborY="155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339" t="7640" r="2339" b="7640"/>
          </a:stretch>
        </a:blipFill>
      </dgm:spPr>
    </dgm:pt>
    <dgm:pt modelId="{6CD5D417-FE9F-41B5-B7DF-D058A1639560}" type="pres">
      <dgm:prSet presAssocID="{6825384C-321E-4D40-A19D-0918C3E04BE8}" presName="sibTrans" presStyleLbl="sibTrans2D1" presStyleIdx="0" presStyleCnt="0"/>
      <dgm:spPr/>
    </dgm:pt>
    <dgm:pt modelId="{DDEEBF62-10C5-4D64-AC8D-27B9DAADD011}" type="pres">
      <dgm:prSet presAssocID="{F36BC017-C493-47F5-98D2-27DD4B1E9A02}" presName="compNode" presStyleCnt="0"/>
      <dgm:spPr/>
    </dgm:pt>
    <dgm:pt modelId="{5FAC756C-133A-49B7-9041-35E37F55274C}" type="pres">
      <dgm:prSet presAssocID="{F36BC017-C493-47F5-98D2-27DD4B1E9A02}" presName="node" presStyleLbl="node1" presStyleIdx="3" presStyleCnt="4">
        <dgm:presLayoutVars>
          <dgm:bulletEnabled val="1"/>
        </dgm:presLayoutVars>
      </dgm:prSet>
      <dgm:spPr/>
    </dgm:pt>
    <dgm:pt modelId="{97A5E6B4-B243-4E2C-B64D-AE128B86CE05}" type="pres">
      <dgm:prSet presAssocID="{F36BC017-C493-47F5-98D2-27DD4B1E9A02}" presName="invisiNode" presStyleLbl="node1" presStyleIdx="3" presStyleCnt="4"/>
      <dgm:spPr/>
    </dgm:pt>
    <dgm:pt modelId="{637134AD-4684-4A09-BE39-5D32918184D3}" type="pres">
      <dgm:prSet presAssocID="{F36BC017-C493-47F5-98D2-27DD4B1E9A02}" presName="imagNode" presStyleLbl="fgImgPlace1" presStyleIdx="3" presStyleCnt="4" custLinFactNeighborY="0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20" t="3957" r="3020" b="3957"/>
          </a:stretch>
        </a:blipFill>
      </dgm:spPr>
    </dgm:pt>
  </dgm:ptLst>
  <dgm:cxnLst>
    <dgm:cxn modelId="{6BE9AA03-9160-4FF4-8F65-526988976AD5}" srcId="{930D4E1A-0F01-4478-AFFE-E2BD219AF1E2}" destId="{F263A496-56B9-45F1-A960-46D7F4E66964}" srcOrd="2" destOrd="0" parTransId="{1977AB1C-9032-439D-A310-D61F6E8DAE82}" sibTransId="{6825384C-321E-4D40-A19D-0918C3E04BE8}"/>
    <dgm:cxn modelId="{9234DB1F-33D1-498C-9A98-7A3F21468526}" srcId="{930D4E1A-0F01-4478-AFFE-E2BD219AF1E2}" destId="{6DD81A40-ECC9-4F8F-90DC-363CF257AFCD}" srcOrd="0" destOrd="0" parTransId="{659FED2A-7CDE-4E6D-B0AC-397CD15293B5}" sibTransId="{52F01D8C-2A4C-4F09-8D2D-C12DE44F157C}"/>
    <dgm:cxn modelId="{63FC6040-41A1-4BAB-AF7C-7A897B9C344D}" type="presOf" srcId="{D041998B-E2A2-403A-AFE8-0B94D43CA942}" destId="{3B0D4EDB-AC70-40B2-96A4-FCC242B5356A}" srcOrd="0" destOrd="0" presId="urn:microsoft.com/office/officeart/2005/8/layout/pList2"/>
    <dgm:cxn modelId="{80924F75-8294-4B32-8CDE-E5043BF7375E}" type="presOf" srcId="{F36BC017-C493-47F5-98D2-27DD4B1E9A02}" destId="{5FAC756C-133A-49B7-9041-35E37F55274C}" srcOrd="0" destOrd="0" presId="urn:microsoft.com/office/officeart/2005/8/layout/pList2"/>
    <dgm:cxn modelId="{F9856157-576E-4F83-B431-C0787F5A9C7F}" type="presOf" srcId="{52F01D8C-2A4C-4F09-8D2D-C12DE44F157C}" destId="{DB891DA3-5631-4582-81B3-BCD81A1BDDEE}" srcOrd="0" destOrd="0" presId="urn:microsoft.com/office/officeart/2005/8/layout/pList2"/>
    <dgm:cxn modelId="{1785F458-C66D-46F5-93A5-03E464645E6A}" type="presOf" srcId="{96E3F395-41AF-40B8-89CC-B8C672559BEE}" destId="{CE9D7D58-5FE1-4637-A5C9-DA4E06DC8C35}" srcOrd="0" destOrd="0" presId="urn:microsoft.com/office/officeart/2005/8/layout/pList2"/>
    <dgm:cxn modelId="{5350858B-0599-4610-BD43-1D33D145E340}" srcId="{930D4E1A-0F01-4478-AFFE-E2BD219AF1E2}" destId="{96E3F395-41AF-40B8-89CC-B8C672559BEE}" srcOrd="1" destOrd="0" parTransId="{88FF200D-A031-4851-8535-DB0C1A2EB905}" sibTransId="{D041998B-E2A2-403A-AFE8-0B94D43CA942}"/>
    <dgm:cxn modelId="{580651A2-42EC-40EC-9CE8-846D9B7D9AC9}" type="presOf" srcId="{6825384C-321E-4D40-A19D-0918C3E04BE8}" destId="{6CD5D417-FE9F-41B5-B7DF-D058A1639560}" srcOrd="0" destOrd="0" presId="urn:microsoft.com/office/officeart/2005/8/layout/pList2"/>
    <dgm:cxn modelId="{F475C4AE-48AB-4FAE-976B-41DB9AED5575}" type="presOf" srcId="{930D4E1A-0F01-4478-AFFE-E2BD219AF1E2}" destId="{A05593CC-53A3-426C-BFEB-27B6F5B998C2}" srcOrd="0" destOrd="0" presId="urn:microsoft.com/office/officeart/2005/8/layout/pList2"/>
    <dgm:cxn modelId="{015434C5-5B26-4248-A0B0-05C6F679F241}" type="presOf" srcId="{6DD81A40-ECC9-4F8F-90DC-363CF257AFCD}" destId="{0242FDC1-B654-4123-9AAD-DD48994E918B}" srcOrd="0" destOrd="0" presId="urn:microsoft.com/office/officeart/2005/8/layout/pList2"/>
    <dgm:cxn modelId="{B174C0E6-3445-4DFF-8584-BB4AF7B9392A}" srcId="{930D4E1A-0F01-4478-AFFE-E2BD219AF1E2}" destId="{F36BC017-C493-47F5-98D2-27DD4B1E9A02}" srcOrd="3" destOrd="0" parTransId="{066CA547-AEB3-40E4-A032-067E47CCB965}" sibTransId="{3EFC47F6-520C-48ED-967D-05342AD6E3FA}"/>
    <dgm:cxn modelId="{76EDDDF2-D192-4DCE-8156-BEE09876828C}" type="presOf" srcId="{F263A496-56B9-45F1-A960-46D7F4E66964}" destId="{6432218F-6352-4FB5-9A19-D6647B2D246C}" srcOrd="0" destOrd="0" presId="urn:microsoft.com/office/officeart/2005/8/layout/pList2"/>
    <dgm:cxn modelId="{A016EE69-F8CD-48CC-BD55-FC326C685581}" type="presParOf" srcId="{A05593CC-53A3-426C-BFEB-27B6F5B998C2}" destId="{507519F2-77B2-4EA2-A322-8F4F5B32F3D3}" srcOrd="0" destOrd="0" presId="urn:microsoft.com/office/officeart/2005/8/layout/pList2"/>
    <dgm:cxn modelId="{E144A934-DC2D-41F3-90A7-66377E65D496}" type="presParOf" srcId="{A05593CC-53A3-426C-BFEB-27B6F5B998C2}" destId="{6363583F-4B97-46A6-829E-7A7EB52A3C78}" srcOrd="1" destOrd="0" presId="urn:microsoft.com/office/officeart/2005/8/layout/pList2"/>
    <dgm:cxn modelId="{D1C1C161-C876-468A-9FB9-A1757CE23BA3}" type="presParOf" srcId="{6363583F-4B97-46A6-829E-7A7EB52A3C78}" destId="{A59D46CF-3AB4-4F2C-B256-03403C3B4822}" srcOrd="0" destOrd="0" presId="urn:microsoft.com/office/officeart/2005/8/layout/pList2"/>
    <dgm:cxn modelId="{C3011983-F2A3-4E2B-8B24-352EEC0A2DBF}" type="presParOf" srcId="{A59D46CF-3AB4-4F2C-B256-03403C3B4822}" destId="{0242FDC1-B654-4123-9AAD-DD48994E918B}" srcOrd="0" destOrd="0" presId="urn:microsoft.com/office/officeart/2005/8/layout/pList2"/>
    <dgm:cxn modelId="{F8170623-DAB3-4021-9243-3D76C153E902}" type="presParOf" srcId="{A59D46CF-3AB4-4F2C-B256-03403C3B4822}" destId="{079F4AA9-C5F6-4BB1-8094-50907C7E09D1}" srcOrd="1" destOrd="0" presId="urn:microsoft.com/office/officeart/2005/8/layout/pList2"/>
    <dgm:cxn modelId="{9B1E5E70-7EAE-4A44-8A88-D4A48BD0CE7C}" type="presParOf" srcId="{A59D46CF-3AB4-4F2C-B256-03403C3B4822}" destId="{82E7DF83-CCE6-4293-9A63-3C7D412DB6BF}" srcOrd="2" destOrd="0" presId="urn:microsoft.com/office/officeart/2005/8/layout/pList2"/>
    <dgm:cxn modelId="{B294463E-2E47-4D8A-9C33-55180ED2DE6E}" type="presParOf" srcId="{6363583F-4B97-46A6-829E-7A7EB52A3C78}" destId="{DB891DA3-5631-4582-81B3-BCD81A1BDDEE}" srcOrd="1" destOrd="0" presId="urn:microsoft.com/office/officeart/2005/8/layout/pList2"/>
    <dgm:cxn modelId="{984FE725-BC21-48F5-8F81-090E9A079750}" type="presParOf" srcId="{6363583F-4B97-46A6-829E-7A7EB52A3C78}" destId="{A3110AB0-088F-49D8-BD2F-04DD4FE5A9BD}" srcOrd="2" destOrd="0" presId="urn:microsoft.com/office/officeart/2005/8/layout/pList2"/>
    <dgm:cxn modelId="{EF0443DE-CA49-4F58-9815-B1FFFA5637E2}" type="presParOf" srcId="{A3110AB0-088F-49D8-BD2F-04DD4FE5A9BD}" destId="{CE9D7D58-5FE1-4637-A5C9-DA4E06DC8C35}" srcOrd="0" destOrd="0" presId="urn:microsoft.com/office/officeart/2005/8/layout/pList2"/>
    <dgm:cxn modelId="{4FE7E9EA-570A-4CA1-9287-765319A336A2}" type="presParOf" srcId="{A3110AB0-088F-49D8-BD2F-04DD4FE5A9BD}" destId="{4046F935-4D1B-4A74-AD26-6E9D5C1562E8}" srcOrd="1" destOrd="0" presId="urn:microsoft.com/office/officeart/2005/8/layout/pList2"/>
    <dgm:cxn modelId="{B330EC00-508C-41FF-A254-C63291D8FE1C}" type="presParOf" srcId="{A3110AB0-088F-49D8-BD2F-04DD4FE5A9BD}" destId="{FCCB0507-6446-42C8-9D50-B618AF5547F9}" srcOrd="2" destOrd="0" presId="urn:microsoft.com/office/officeart/2005/8/layout/pList2"/>
    <dgm:cxn modelId="{6CC51ACC-58B3-45E5-B16B-4F8FF72B7F88}" type="presParOf" srcId="{6363583F-4B97-46A6-829E-7A7EB52A3C78}" destId="{3B0D4EDB-AC70-40B2-96A4-FCC242B5356A}" srcOrd="3" destOrd="0" presId="urn:microsoft.com/office/officeart/2005/8/layout/pList2"/>
    <dgm:cxn modelId="{E5022883-893F-4CE4-9BA1-CA74DA93E6D5}" type="presParOf" srcId="{6363583F-4B97-46A6-829E-7A7EB52A3C78}" destId="{CE4BB3A0-E477-44C6-8585-E84A5BF5F00D}" srcOrd="4" destOrd="0" presId="urn:microsoft.com/office/officeart/2005/8/layout/pList2"/>
    <dgm:cxn modelId="{6D7387E5-ED48-4676-AB64-105AB6C5F956}" type="presParOf" srcId="{CE4BB3A0-E477-44C6-8585-E84A5BF5F00D}" destId="{6432218F-6352-4FB5-9A19-D6647B2D246C}" srcOrd="0" destOrd="0" presId="urn:microsoft.com/office/officeart/2005/8/layout/pList2"/>
    <dgm:cxn modelId="{47D91A46-78DE-4018-89CD-06F453880BFA}" type="presParOf" srcId="{CE4BB3A0-E477-44C6-8585-E84A5BF5F00D}" destId="{6A9B2B65-79DC-4843-A444-5B7C85671DB2}" srcOrd="1" destOrd="0" presId="urn:microsoft.com/office/officeart/2005/8/layout/pList2"/>
    <dgm:cxn modelId="{D92EA0D2-44A2-44F7-8C7D-BD7D571C0592}" type="presParOf" srcId="{CE4BB3A0-E477-44C6-8585-E84A5BF5F00D}" destId="{BAC39D9C-B5CB-42E5-B634-7090DF66508F}" srcOrd="2" destOrd="0" presId="urn:microsoft.com/office/officeart/2005/8/layout/pList2"/>
    <dgm:cxn modelId="{A110E18E-77B6-44E1-88C3-58A1F976E77E}" type="presParOf" srcId="{6363583F-4B97-46A6-829E-7A7EB52A3C78}" destId="{6CD5D417-FE9F-41B5-B7DF-D058A1639560}" srcOrd="5" destOrd="0" presId="urn:microsoft.com/office/officeart/2005/8/layout/pList2"/>
    <dgm:cxn modelId="{A8278AFB-9298-4EDC-B5FB-02260599A6C2}" type="presParOf" srcId="{6363583F-4B97-46A6-829E-7A7EB52A3C78}" destId="{DDEEBF62-10C5-4D64-AC8D-27B9DAADD011}" srcOrd="6" destOrd="0" presId="urn:microsoft.com/office/officeart/2005/8/layout/pList2"/>
    <dgm:cxn modelId="{A00A9CBF-FCD9-4F90-AD79-417A90789A14}" type="presParOf" srcId="{DDEEBF62-10C5-4D64-AC8D-27B9DAADD011}" destId="{5FAC756C-133A-49B7-9041-35E37F55274C}" srcOrd="0" destOrd="0" presId="urn:microsoft.com/office/officeart/2005/8/layout/pList2"/>
    <dgm:cxn modelId="{387B3AE9-27FB-464A-A864-F6E9C02EE2DD}" type="presParOf" srcId="{DDEEBF62-10C5-4D64-AC8D-27B9DAADD011}" destId="{97A5E6B4-B243-4E2C-B64D-AE128B86CE05}" srcOrd="1" destOrd="0" presId="urn:microsoft.com/office/officeart/2005/8/layout/pList2"/>
    <dgm:cxn modelId="{351930AF-42BC-4D97-BF18-B2CE9200DD1A}" type="presParOf" srcId="{DDEEBF62-10C5-4D64-AC8D-27B9DAADD011}" destId="{637134AD-4684-4A09-BE39-5D32918184D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0D4E1A-0F01-4478-AFFE-E2BD219AF1E2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D81A40-ECC9-4F8F-90DC-363CF257AFCD}">
      <dgm:prSet phldrT="[Text]"/>
      <dgm:spPr/>
      <dgm:t>
        <a:bodyPr/>
        <a:lstStyle/>
        <a:p>
          <a:r>
            <a:rPr lang="en-US" b="1" dirty="0"/>
            <a:t>Logistic Regression</a:t>
          </a:r>
        </a:p>
        <a:p>
          <a:endParaRPr lang="en-US" b="1" dirty="0"/>
        </a:p>
        <a:p>
          <a:r>
            <a:rPr lang="en-US" b="1" dirty="0"/>
            <a:t>Pros</a:t>
          </a:r>
        </a:p>
        <a:p>
          <a:r>
            <a:rPr lang="en-US" b="0" dirty="0"/>
            <a:t>- Fast to implement and easy to interpret</a:t>
          </a:r>
        </a:p>
        <a:p>
          <a:r>
            <a:rPr lang="en-US" b="0" dirty="0"/>
            <a:t>- Often performing better than more complex algorithms</a:t>
          </a:r>
        </a:p>
        <a:p>
          <a:endParaRPr lang="en-US" b="0" dirty="0"/>
        </a:p>
        <a:p>
          <a:r>
            <a:rPr lang="en-US" b="1" dirty="0"/>
            <a:t>Cons</a:t>
          </a:r>
        </a:p>
        <a:p>
          <a:r>
            <a:rPr lang="en-US" b="0" dirty="0"/>
            <a:t>- Assumes linear relationship</a:t>
          </a:r>
        </a:p>
      </dgm:t>
    </dgm:pt>
    <dgm:pt modelId="{659FED2A-7CDE-4E6D-B0AC-397CD15293B5}" type="parTrans" cxnId="{9234DB1F-33D1-498C-9A98-7A3F21468526}">
      <dgm:prSet/>
      <dgm:spPr/>
      <dgm:t>
        <a:bodyPr/>
        <a:lstStyle/>
        <a:p>
          <a:endParaRPr lang="en-US"/>
        </a:p>
      </dgm:t>
    </dgm:pt>
    <dgm:pt modelId="{52F01D8C-2A4C-4F09-8D2D-C12DE44F157C}" type="sibTrans" cxnId="{9234DB1F-33D1-498C-9A98-7A3F21468526}">
      <dgm:prSet/>
      <dgm:spPr/>
      <dgm:t>
        <a:bodyPr/>
        <a:lstStyle/>
        <a:p>
          <a:endParaRPr lang="en-US"/>
        </a:p>
      </dgm:t>
    </dgm:pt>
    <dgm:pt modelId="{F263A496-56B9-45F1-A960-46D7F4E66964}">
      <dgm:prSet phldrT="[Text]"/>
      <dgm:spPr/>
      <dgm:t>
        <a:bodyPr/>
        <a:lstStyle/>
        <a:p>
          <a:r>
            <a:rPr lang="en-US" b="1" dirty="0"/>
            <a:t>Ada Boost</a:t>
          </a:r>
        </a:p>
        <a:p>
          <a:endParaRPr lang="en-US" b="1" i="1" dirty="0"/>
        </a:p>
        <a:p>
          <a:r>
            <a:rPr lang="en-US" b="1" i="0" dirty="0"/>
            <a:t>Pros</a:t>
          </a:r>
        </a:p>
        <a:p>
          <a:r>
            <a:rPr lang="en-US" b="0" i="0" dirty="0"/>
            <a:t>- Not many parameters to tune</a:t>
          </a:r>
        </a:p>
        <a:p>
          <a:r>
            <a:rPr lang="en-US" b="0" i="0" dirty="0"/>
            <a:t>- Can work with SVC</a:t>
          </a:r>
        </a:p>
        <a:p>
          <a:endParaRPr lang="en-US" b="0" i="0" dirty="0"/>
        </a:p>
        <a:p>
          <a:r>
            <a:rPr lang="en-US" b="1" i="0" dirty="0"/>
            <a:t>Cons</a:t>
          </a:r>
        </a:p>
        <a:p>
          <a:r>
            <a:rPr lang="en-US" b="0" i="0" dirty="0"/>
            <a:t> - Sensitive to noise</a:t>
          </a:r>
        </a:p>
        <a:p>
          <a:endParaRPr lang="en-US" b="0" i="0" dirty="0"/>
        </a:p>
      </dgm:t>
    </dgm:pt>
    <dgm:pt modelId="{1977AB1C-9032-439D-A310-D61F6E8DAE82}" type="parTrans" cxnId="{6BE9AA03-9160-4FF4-8F65-526988976AD5}">
      <dgm:prSet/>
      <dgm:spPr/>
      <dgm:t>
        <a:bodyPr/>
        <a:lstStyle/>
        <a:p>
          <a:endParaRPr lang="en-US"/>
        </a:p>
      </dgm:t>
    </dgm:pt>
    <dgm:pt modelId="{6825384C-321E-4D40-A19D-0918C3E04BE8}" type="sibTrans" cxnId="{6BE9AA03-9160-4FF4-8F65-526988976AD5}">
      <dgm:prSet/>
      <dgm:spPr/>
      <dgm:t>
        <a:bodyPr/>
        <a:lstStyle/>
        <a:p>
          <a:endParaRPr lang="en-US"/>
        </a:p>
      </dgm:t>
    </dgm:pt>
    <dgm:pt modelId="{96E3F395-41AF-40B8-89CC-B8C672559BEE}">
      <dgm:prSet phldrT="[Text]"/>
      <dgm:spPr/>
      <dgm:t>
        <a:bodyPr/>
        <a:lstStyle/>
        <a:p>
          <a:r>
            <a:rPr lang="en-US" b="1" dirty="0"/>
            <a:t>Support Vectors</a:t>
          </a:r>
        </a:p>
        <a:p>
          <a:endParaRPr lang="en-US" b="1" dirty="0"/>
        </a:p>
        <a:p>
          <a:r>
            <a:rPr lang="en-US" b="1" dirty="0"/>
            <a:t>Pros</a:t>
          </a:r>
        </a:p>
        <a:p>
          <a:r>
            <a:rPr lang="en-US" b="0" dirty="0"/>
            <a:t>- Works well with many features</a:t>
          </a:r>
        </a:p>
        <a:p>
          <a:endParaRPr lang="en-US" b="0" dirty="0"/>
        </a:p>
        <a:p>
          <a:r>
            <a:rPr lang="en-US" b="1" dirty="0"/>
            <a:t>Cons</a:t>
          </a:r>
        </a:p>
        <a:p>
          <a:r>
            <a:rPr lang="en-US" b="0" dirty="0"/>
            <a:t>- </a:t>
          </a:r>
          <a:r>
            <a:rPr lang="en-US" b="0" i="0" dirty="0"/>
            <a:t>Slow to train (requires small dataset)</a:t>
          </a:r>
        </a:p>
      </dgm:t>
    </dgm:pt>
    <dgm:pt modelId="{88FF200D-A031-4851-8535-DB0C1A2EB905}" type="parTrans" cxnId="{5350858B-0599-4610-BD43-1D33D145E340}">
      <dgm:prSet/>
      <dgm:spPr/>
      <dgm:t>
        <a:bodyPr/>
        <a:lstStyle/>
        <a:p>
          <a:endParaRPr lang="en-US"/>
        </a:p>
      </dgm:t>
    </dgm:pt>
    <dgm:pt modelId="{D041998B-E2A2-403A-AFE8-0B94D43CA942}" type="sibTrans" cxnId="{5350858B-0599-4610-BD43-1D33D145E340}">
      <dgm:prSet/>
      <dgm:spPr/>
      <dgm:t>
        <a:bodyPr/>
        <a:lstStyle/>
        <a:p>
          <a:endParaRPr lang="en-US"/>
        </a:p>
      </dgm:t>
    </dgm:pt>
    <dgm:pt modelId="{F36BC017-C493-47F5-98D2-27DD4B1E9A02}">
      <dgm:prSet phldrT="[Text]"/>
      <dgm:spPr/>
      <dgm:t>
        <a:bodyPr/>
        <a:lstStyle/>
        <a:p>
          <a:r>
            <a:rPr lang="en-US" b="1" dirty="0"/>
            <a:t>XG Boost</a:t>
          </a:r>
        </a:p>
        <a:p>
          <a:endParaRPr lang="en-US" dirty="0"/>
        </a:p>
        <a:p>
          <a:r>
            <a:rPr lang="en-US" b="1" dirty="0"/>
            <a:t>Pros</a:t>
          </a:r>
        </a:p>
        <a:p>
          <a:r>
            <a:rPr lang="en-US" dirty="0"/>
            <a:t>- Fast to fit</a:t>
          </a:r>
        </a:p>
        <a:p>
          <a:r>
            <a:rPr lang="en-US" dirty="0"/>
            <a:t>- I</a:t>
          </a:r>
          <a:r>
            <a:rPr lang="en-US" b="0" i="0" dirty="0"/>
            <a:t>n-built capability to handle missing values</a:t>
          </a:r>
          <a:endParaRPr lang="en-US" dirty="0"/>
        </a:p>
        <a:p>
          <a:endParaRPr lang="en-US" dirty="0"/>
        </a:p>
        <a:p>
          <a:r>
            <a:rPr lang="en-US" b="1" dirty="0"/>
            <a:t>Cons</a:t>
          </a:r>
        </a:p>
        <a:p>
          <a:r>
            <a:rPr lang="en-US" dirty="0"/>
            <a:t>- Easily overfit</a:t>
          </a:r>
        </a:p>
        <a:p>
          <a:r>
            <a:rPr lang="en-US" dirty="0"/>
            <a:t>- Hard to tune</a:t>
          </a:r>
        </a:p>
        <a:p>
          <a:endParaRPr lang="en-US" dirty="0"/>
        </a:p>
      </dgm:t>
    </dgm:pt>
    <dgm:pt modelId="{066CA547-AEB3-40E4-A032-067E47CCB965}" type="parTrans" cxnId="{B174C0E6-3445-4DFF-8584-BB4AF7B9392A}">
      <dgm:prSet/>
      <dgm:spPr/>
      <dgm:t>
        <a:bodyPr/>
        <a:lstStyle/>
        <a:p>
          <a:endParaRPr lang="en-US"/>
        </a:p>
      </dgm:t>
    </dgm:pt>
    <dgm:pt modelId="{3EFC47F6-520C-48ED-967D-05342AD6E3FA}" type="sibTrans" cxnId="{B174C0E6-3445-4DFF-8584-BB4AF7B9392A}">
      <dgm:prSet/>
      <dgm:spPr/>
      <dgm:t>
        <a:bodyPr/>
        <a:lstStyle/>
        <a:p>
          <a:endParaRPr lang="en-US"/>
        </a:p>
      </dgm:t>
    </dgm:pt>
    <dgm:pt modelId="{A05593CC-53A3-426C-BFEB-27B6F5B998C2}" type="pres">
      <dgm:prSet presAssocID="{930D4E1A-0F01-4478-AFFE-E2BD219AF1E2}" presName="Name0" presStyleCnt="0">
        <dgm:presLayoutVars>
          <dgm:dir/>
          <dgm:resizeHandles val="exact"/>
        </dgm:presLayoutVars>
      </dgm:prSet>
      <dgm:spPr/>
    </dgm:pt>
    <dgm:pt modelId="{507519F2-77B2-4EA2-A322-8F4F5B32F3D3}" type="pres">
      <dgm:prSet presAssocID="{930D4E1A-0F01-4478-AFFE-E2BD219AF1E2}" presName="bkgdShp" presStyleLbl="alignAccFollowNode1" presStyleIdx="0" presStyleCnt="1"/>
      <dgm:spPr/>
    </dgm:pt>
    <dgm:pt modelId="{6363583F-4B97-46A6-829E-7A7EB52A3C78}" type="pres">
      <dgm:prSet presAssocID="{930D4E1A-0F01-4478-AFFE-E2BD219AF1E2}" presName="linComp" presStyleCnt="0"/>
      <dgm:spPr/>
    </dgm:pt>
    <dgm:pt modelId="{A59D46CF-3AB4-4F2C-B256-03403C3B4822}" type="pres">
      <dgm:prSet presAssocID="{6DD81A40-ECC9-4F8F-90DC-363CF257AFCD}" presName="compNode" presStyleCnt="0"/>
      <dgm:spPr/>
    </dgm:pt>
    <dgm:pt modelId="{0242FDC1-B654-4123-9AAD-DD48994E918B}" type="pres">
      <dgm:prSet presAssocID="{6DD81A40-ECC9-4F8F-90DC-363CF257AFCD}" presName="node" presStyleLbl="node1" presStyleIdx="0" presStyleCnt="4" custScaleX="99010">
        <dgm:presLayoutVars>
          <dgm:bulletEnabled val="1"/>
        </dgm:presLayoutVars>
      </dgm:prSet>
      <dgm:spPr/>
    </dgm:pt>
    <dgm:pt modelId="{079F4AA9-C5F6-4BB1-8094-50907C7E09D1}" type="pres">
      <dgm:prSet presAssocID="{6DD81A40-ECC9-4F8F-90DC-363CF257AFCD}" presName="invisiNode" presStyleLbl="node1" presStyleIdx="0" presStyleCnt="4"/>
      <dgm:spPr/>
    </dgm:pt>
    <dgm:pt modelId="{82E7DF83-CCE6-4293-9A63-3C7D412DB6BF}" type="pres">
      <dgm:prSet presAssocID="{6DD81A40-ECC9-4F8F-90DC-363CF257AFCD}" presName="imagNode" presStyleLbl="fgImgPlace1" presStyleIdx="0" presStyleCnt="4" custLinFactNeighborY="193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20" t="3036" r="3020" b="3036"/>
          </a:stretch>
        </a:blipFill>
      </dgm:spPr>
    </dgm:pt>
    <dgm:pt modelId="{DB891DA3-5631-4582-81B3-BCD81A1BDDEE}" type="pres">
      <dgm:prSet presAssocID="{52F01D8C-2A4C-4F09-8D2D-C12DE44F157C}" presName="sibTrans" presStyleLbl="sibTrans2D1" presStyleIdx="0" presStyleCnt="0"/>
      <dgm:spPr/>
    </dgm:pt>
    <dgm:pt modelId="{A3110AB0-088F-49D8-BD2F-04DD4FE5A9BD}" type="pres">
      <dgm:prSet presAssocID="{96E3F395-41AF-40B8-89CC-B8C672559BEE}" presName="compNode" presStyleCnt="0"/>
      <dgm:spPr/>
    </dgm:pt>
    <dgm:pt modelId="{CE9D7D58-5FE1-4637-A5C9-DA4E06DC8C35}" type="pres">
      <dgm:prSet presAssocID="{96E3F395-41AF-40B8-89CC-B8C672559BEE}" presName="node" presStyleLbl="node1" presStyleIdx="1" presStyleCnt="4">
        <dgm:presLayoutVars>
          <dgm:bulletEnabled val="1"/>
        </dgm:presLayoutVars>
      </dgm:prSet>
      <dgm:spPr/>
    </dgm:pt>
    <dgm:pt modelId="{4046F935-4D1B-4A74-AD26-6E9D5C1562E8}" type="pres">
      <dgm:prSet presAssocID="{96E3F395-41AF-40B8-89CC-B8C672559BEE}" presName="invisiNode" presStyleLbl="node1" presStyleIdx="1" presStyleCnt="4"/>
      <dgm:spPr/>
    </dgm:pt>
    <dgm:pt modelId="{FCCB0507-6446-42C8-9D50-B618AF5547F9}" type="pres">
      <dgm:prSet presAssocID="{96E3F395-41AF-40B8-89CC-B8C672559BEE}" presName="imagNode" presStyleLbl="fgImgPlace1" presStyleIdx="1" presStyleCnt="4" custLinFactNeighborX="-1190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88" t="3957" r="-3788" b="3957"/>
          </a:stretch>
        </a:blipFill>
      </dgm:spPr>
    </dgm:pt>
    <dgm:pt modelId="{3B0D4EDB-AC70-40B2-96A4-FCC242B5356A}" type="pres">
      <dgm:prSet presAssocID="{D041998B-E2A2-403A-AFE8-0B94D43CA942}" presName="sibTrans" presStyleLbl="sibTrans2D1" presStyleIdx="0" presStyleCnt="0"/>
      <dgm:spPr/>
    </dgm:pt>
    <dgm:pt modelId="{CE4BB3A0-E477-44C6-8585-E84A5BF5F00D}" type="pres">
      <dgm:prSet presAssocID="{F263A496-56B9-45F1-A960-46D7F4E66964}" presName="compNode" presStyleCnt="0"/>
      <dgm:spPr/>
    </dgm:pt>
    <dgm:pt modelId="{6432218F-6352-4FB5-9A19-D6647B2D246C}" type="pres">
      <dgm:prSet presAssocID="{F263A496-56B9-45F1-A960-46D7F4E66964}" presName="node" presStyleLbl="node1" presStyleIdx="2" presStyleCnt="4">
        <dgm:presLayoutVars>
          <dgm:bulletEnabled val="1"/>
        </dgm:presLayoutVars>
      </dgm:prSet>
      <dgm:spPr/>
    </dgm:pt>
    <dgm:pt modelId="{6A9B2B65-79DC-4843-A444-5B7C85671DB2}" type="pres">
      <dgm:prSet presAssocID="{F263A496-56B9-45F1-A960-46D7F4E66964}" presName="invisiNode" presStyleLbl="node1" presStyleIdx="2" presStyleCnt="4"/>
      <dgm:spPr/>
    </dgm:pt>
    <dgm:pt modelId="{BAC39D9C-B5CB-42E5-B634-7090DF66508F}" type="pres">
      <dgm:prSet presAssocID="{F263A496-56B9-45F1-A960-46D7F4E66964}" presName="imagNode" presStyleLbl="fgImgPlace1" presStyleIdx="2" presStyleCnt="4" custLinFactNeighborX="1922" custLinFactNeighborY="155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339" t="7640" r="2339" b="7640"/>
          </a:stretch>
        </a:blipFill>
      </dgm:spPr>
    </dgm:pt>
    <dgm:pt modelId="{6CD5D417-FE9F-41B5-B7DF-D058A1639560}" type="pres">
      <dgm:prSet presAssocID="{6825384C-321E-4D40-A19D-0918C3E04BE8}" presName="sibTrans" presStyleLbl="sibTrans2D1" presStyleIdx="0" presStyleCnt="0"/>
      <dgm:spPr/>
    </dgm:pt>
    <dgm:pt modelId="{DDEEBF62-10C5-4D64-AC8D-27B9DAADD011}" type="pres">
      <dgm:prSet presAssocID="{F36BC017-C493-47F5-98D2-27DD4B1E9A02}" presName="compNode" presStyleCnt="0"/>
      <dgm:spPr/>
    </dgm:pt>
    <dgm:pt modelId="{5FAC756C-133A-49B7-9041-35E37F55274C}" type="pres">
      <dgm:prSet presAssocID="{F36BC017-C493-47F5-98D2-27DD4B1E9A02}" presName="node" presStyleLbl="node1" presStyleIdx="3" presStyleCnt="4">
        <dgm:presLayoutVars>
          <dgm:bulletEnabled val="1"/>
        </dgm:presLayoutVars>
      </dgm:prSet>
      <dgm:spPr/>
    </dgm:pt>
    <dgm:pt modelId="{97A5E6B4-B243-4E2C-B64D-AE128B86CE05}" type="pres">
      <dgm:prSet presAssocID="{F36BC017-C493-47F5-98D2-27DD4B1E9A02}" presName="invisiNode" presStyleLbl="node1" presStyleIdx="3" presStyleCnt="4"/>
      <dgm:spPr/>
    </dgm:pt>
    <dgm:pt modelId="{637134AD-4684-4A09-BE39-5D32918184D3}" type="pres">
      <dgm:prSet presAssocID="{F36BC017-C493-47F5-98D2-27DD4B1E9A02}" presName="imagNode" presStyleLbl="fgImgPlace1" presStyleIdx="3" presStyleCnt="4" custLinFactNeighborY="0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20" t="3957" r="3020" b="3957"/>
          </a:stretch>
        </a:blipFill>
      </dgm:spPr>
    </dgm:pt>
  </dgm:ptLst>
  <dgm:cxnLst>
    <dgm:cxn modelId="{6BE9AA03-9160-4FF4-8F65-526988976AD5}" srcId="{930D4E1A-0F01-4478-AFFE-E2BD219AF1E2}" destId="{F263A496-56B9-45F1-A960-46D7F4E66964}" srcOrd="2" destOrd="0" parTransId="{1977AB1C-9032-439D-A310-D61F6E8DAE82}" sibTransId="{6825384C-321E-4D40-A19D-0918C3E04BE8}"/>
    <dgm:cxn modelId="{9234DB1F-33D1-498C-9A98-7A3F21468526}" srcId="{930D4E1A-0F01-4478-AFFE-E2BD219AF1E2}" destId="{6DD81A40-ECC9-4F8F-90DC-363CF257AFCD}" srcOrd="0" destOrd="0" parTransId="{659FED2A-7CDE-4E6D-B0AC-397CD15293B5}" sibTransId="{52F01D8C-2A4C-4F09-8D2D-C12DE44F157C}"/>
    <dgm:cxn modelId="{63FC6040-41A1-4BAB-AF7C-7A897B9C344D}" type="presOf" srcId="{D041998B-E2A2-403A-AFE8-0B94D43CA942}" destId="{3B0D4EDB-AC70-40B2-96A4-FCC242B5356A}" srcOrd="0" destOrd="0" presId="urn:microsoft.com/office/officeart/2005/8/layout/pList2"/>
    <dgm:cxn modelId="{80924F75-8294-4B32-8CDE-E5043BF7375E}" type="presOf" srcId="{F36BC017-C493-47F5-98D2-27DD4B1E9A02}" destId="{5FAC756C-133A-49B7-9041-35E37F55274C}" srcOrd="0" destOrd="0" presId="urn:microsoft.com/office/officeart/2005/8/layout/pList2"/>
    <dgm:cxn modelId="{F9856157-576E-4F83-B431-C0787F5A9C7F}" type="presOf" srcId="{52F01D8C-2A4C-4F09-8D2D-C12DE44F157C}" destId="{DB891DA3-5631-4582-81B3-BCD81A1BDDEE}" srcOrd="0" destOrd="0" presId="urn:microsoft.com/office/officeart/2005/8/layout/pList2"/>
    <dgm:cxn modelId="{1785F458-C66D-46F5-93A5-03E464645E6A}" type="presOf" srcId="{96E3F395-41AF-40B8-89CC-B8C672559BEE}" destId="{CE9D7D58-5FE1-4637-A5C9-DA4E06DC8C35}" srcOrd="0" destOrd="0" presId="urn:microsoft.com/office/officeart/2005/8/layout/pList2"/>
    <dgm:cxn modelId="{5350858B-0599-4610-BD43-1D33D145E340}" srcId="{930D4E1A-0F01-4478-AFFE-E2BD219AF1E2}" destId="{96E3F395-41AF-40B8-89CC-B8C672559BEE}" srcOrd="1" destOrd="0" parTransId="{88FF200D-A031-4851-8535-DB0C1A2EB905}" sibTransId="{D041998B-E2A2-403A-AFE8-0B94D43CA942}"/>
    <dgm:cxn modelId="{580651A2-42EC-40EC-9CE8-846D9B7D9AC9}" type="presOf" srcId="{6825384C-321E-4D40-A19D-0918C3E04BE8}" destId="{6CD5D417-FE9F-41B5-B7DF-D058A1639560}" srcOrd="0" destOrd="0" presId="urn:microsoft.com/office/officeart/2005/8/layout/pList2"/>
    <dgm:cxn modelId="{F475C4AE-48AB-4FAE-976B-41DB9AED5575}" type="presOf" srcId="{930D4E1A-0F01-4478-AFFE-E2BD219AF1E2}" destId="{A05593CC-53A3-426C-BFEB-27B6F5B998C2}" srcOrd="0" destOrd="0" presId="urn:microsoft.com/office/officeart/2005/8/layout/pList2"/>
    <dgm:cxn modelId="{015434C5-5B26-4248-A0B0-05C6F679F241}" type="presOf" srcId="{6DD81A40-ECC9-4F8F-90DC-363CF257AFCD}" destId="{0242FDC1-B654-4123-9AAD-DD48994E918B}" srcOrd="0" destOrd="0" presId="urn:microsoft.com/office/officeart/2005/8/layout/pList2"/>
    <dgm:cxn modelId="{B174C0E6-3445-4DFF-8584-BB4AF7B9392A}" srcId="{930D4E1A-0F01-4478-AFFE-E2BD219AF1E2}" destId="{F36BC017-C493-47F5-98D2-27DD4B1E9A02}" srcOrd="3" destOrd="0" parTransId="{066CA547-AEB3-40E4-A032-067E47CCB965}" sibTransId="{3EFC47F6-520C-48ED-967D-05342AD6E3FA}"/>
    <dgm:cxn modelId="{76EDDDF2-D192-4DCE-8156-BEE09876828C}" type="presOf" srcId="{F263A496-56B9-45F1-A960-46D7F4E66964}" destId="{6432218F-6352-4FB5-9A19-D6647B2D246C}" srcOrd="0" destOrd="0" presId="urn:microsoft.com/office/officeart/2005/8/layout/pList2"/>
    <dgm:cxn modelId="{A016EE69-F8CD-48CC-BD55-FC326C685581}" type="presParOf" srcId="{A05593CC-53A3-426C-BFEB-27B6F5B998C2}" destId="{507519F2-77B2-4EA2-A322-8F4F5B32F3D3}" srcOrd="0" destOrd="0" presId="urn:microsoft.com/office/officeart/2005/8/layout/pList2"/>
    <dgm:cxn modelId="{E144A934-DC2D-41F3-90A7-66377E65D496}" type="presParOf" srcId="{A05593CC-53A3-426C-BFEB-27B6F5B998C2}" destId="{6363583F-4B97-46A6-829E-7A7EB52A3C78}" srcOrd="1" destOrd="0" presId="urn:microsoft.com/office/officeart/2005/8/layout/pList2"/>
    <dgm:cxn modelId="{D1C1C161-C876-468A-9FB9-A1757CE23BA3}" type="presParOf" srcId="{6363583F-4B97-46A6-829E-7A7EB52A3C78}" destId="{A59D46CF-3AB4-4F2C-B256-03403C3B4822}" srcOrd="0" destOrd="0" presId="urn:microsoft.com/office/officeart/2005/8/layout/pList2"/>
    <dgm:cxn modelId="{C3011983-F2A3-4E2B-8B24-352EEC0A2DBF}" type="presParOf" srcId="{A59D46CF-3AB4-4F2C-B256-03403C3B4822}" destId="{0242FDC1-B654-4123-9AAD-DD48994E918B}" srcOrd="0" destOrd="0" presId="urn:microsoft.com/office/officeart/2005/8/layout/pList2"/>
    <dgm:cxn modelId="{F8170623-DAB3-4021-9243-3D76C153E902}" type="presParOf" srcId="{A59D46CF-3AB4-4F2C-B256-03403C3B4822}" destId="{079F4AA9-C5F6-4BB1-8094-50907C7E09D1}" srcOrd="1" destOrd="0" presId="urn:microsoft.com/office/officeart/2005/8/layout/pList2"/>
    <dgm:cxn modelId="{9B1E5E70-7EAE-4A44-8A88-D4A48BD0CE7C}" type="presParOf" srcId="{A59D46CF-3AB4-4F2C-B256-03403C3B4822}" destId="{82E7DF83-CCE6-4293-9A63-3C7D412DB6BF}" srcOrd="2" destOrd="0" presId="urn:microsoft.com/office/officeart/2005/8/layout/pList2"/>
    <dgm:cxn modelId="{B294463E-2E47-4D8A-9C33-55180ED2DE6E}" type="presParOf" srcId="{6363583F-4B97-46A6-829E-7A7EB52A3C78}" destId="{DB891DA3-5631-4582-81B3-BCD81A1BDDEE}" srcOrd="1" destOrd="0" presId="urn:microsoft.com/office/officeart/2005/8/layout/pList2"/>
    <dgm:cxn modelId="{984FE725-BC21-48F5-8F81-090E9A079750}" type="presParOf" srcId="{6363583F-4B97-46A6-829E-7A7EB52A3C78}" destId="{A3110AB0-088F-49D8-BD2F-04DD4FE5A9BD}" srcOrd="2" destOrd="0" presId="urn:microsoft.com/office/officeart/2005/8/layout/pList2"/>
    <dgm:cxn modelId="{EF0443DE-CA49-4F58-9815-B1FFFA5637E2}" type="presParOf" srcId="{A3110AB0-088F-49D8-BD2F-04DD4FE5A9BD}" destId="{CE9D7D58-5FE1-4637-A5C9-DA4E06DC8C35}" srcOrd="0" destOrd="0" presId="urn:microsoft.com/office/officeart/2005/8/layout/pList2"/>
    <dgm:cxn modelId="{4FE7E9EA-570A-4CA1-9287-765319A336A2}" type="presParOf" srcId="{A3110AB0-088F-49D8-BD2F-04DD4FE5A9BD}" destId="{4046F935-4D1B-4A74-AD26-6E9D5C1562E8}" srcOrd="1" destOrd="0" presId="urn:microsoft.com/office/officeart/2005/8/layout/pList2"/>
    <dgm:cxn modelId="{B330EC00-508C-41FF-A254-C63291D8FE1C}" type="presParOf" srcId="{A3110AB0-088F-49D8-BD2F-04DD4FE5A9BD}" destId="{FCCB0507-6446-42C8-9D50-B618AF5547F9}" srcOrd="2" destOrd="0" presId="urn:microsoft.com/office/officeart/2005/8/layout/pList2"/>
    <dgm:cxn modelId="{6CC51ACC-58B3-45E5-B16B-4F8FF72B7F88}" type="presParOf" srcId="{6363583F-4B97-46A6-829E-7A7EB52A3C78}" destId="{3B0D4EDB-AC70-40B2-96A4-FCC242B5356A}" srcOrd="3" destOrd="0" presId="urn:microsoft.com/office/officeart/2005/8/layout/pList2"/>
    <dgm:cxn modelId="{E5022883-893F-4CE4-9BA1-CA74DA93E6D5}" type="presParOf" srcId="{6363583F-4B97-46A6-829E-7A7EB52A3C78}" destId="{CE4BB3A0-E477-44C6-8585-E84A5BF5F00D}" srcOrd="4" destOrd="0" presId="urn:microsoft.com/office/officeart/2005/8/layout/pList2"/>
    <dgm:cxn modelId="{6D7387E5-ED48-4676-AB64-105AB6C5F956}" type="presParOf" srcId="{CE4BB3A0-E477-44C6-8585-E84A5BF5F00D}" destId="{6432218F-6352-4FB5-9A19-D6647B2D246C}" srcOrd="0" destOrd="0" presId="urn:microsoft.com/office/officeart/2005/8/layout/pList2"/>
    <dgm:cxn modelId="{47D91A46-78DE-4018-89CD-06F453880BFA}" type="presParOf" srcId="{CE4BB3A0-E477-44C6-8585-E84A5BF5F00D}" destId="{6A9B2B65-79DC-4843-A444-5B7C85671DB2}" srcOrd="1" destOrd="0" presId="urn:microsoft.com/office/officeart/2005/8/layout/pList2"/>
    <dgm:cxn modelId="{D92EA0D2-44A2-44F7-8C7D-BD7D571C0592}" type="presParOf" srcId="{CE4BB3A0-E477-44C6-8585-E84A5BF5F00D}" destId="{BAC39D9C-B5CB-42E5-B634-7090DF66508F}" srcOrd="2" destOrd="0" presId="urn:microsoft.com/office/officeart/2005/8/layout/pList2"/>
    <dgm:cxn modelId="{A110E18E-77B6-44E1-88C3-58A1F976E77E}" type="presParOf" srcId="{6363583F-4B97-46A6-829E-7A7EB52A3C78}" destId="{6CD5D417-FE9F-41B5-B7DF-D058A1639560}" srcOrd="5" destOrd="0" presId="urn:microsoft.com/office/officeart/2005/8/layout/pList2"/>
    <dgm:cxn modelId="{A8278AFB-9298-4EDC-B5FB-02260599A6C2}" type="presParOf" srcId="{6363583F-4B97-46A6-829E-7A7EB52A3C78}" destId="{DDEEBF62-10C5-4D64-AC8D-27B9DAADD011}" srcOrd="6" destOrd="0" presId="urn:microsoft.com/office/officeart/2005/8/layout/pList2"/>
    <dgm:cxn modelId="{A00A9CBF-FCD9-4F90-AD79-417A90789A14}" type="presParOf" srcId="{DDEEBF62-10C5-4D64-AC8D-27B9DAADD011}" destId="{5FAC756C-133A-49B7-9041-35E37F55274C}" srcOrd="0" destOrd="0" presId="urn:microsoft.com/office/officeart/2005/8/layout/pList2"/>
    <dgm:cxn modelId="{387B3AE9-27FB-464A-A864-F6E9C02EE2DD}" type="presParOf" srcId="{DDEEBF62-10C5-4D64-AC8D-27B9DAADD011}" destId="{97A5E6B4-B243-4E2C-B64D-AE128B86CE05}" srcOrd="1" destOrd="0" presId="urn:microsoft.com/office/officeart/2005/8/layout/pList2"/>
    <dgm:cxn modelId="{351930AF-42BC-4D97-BF18-B2CE9200DD1A}" type="presParOf" srcId="{DDEEBF62-10C5-4D64-AC8D-27B9DAADD011}" destId="{637134AD-4684-4A09-BE39-5D32918184D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519F2-77B2-4EA2-A322-8F4F5B32F3D3}">
      <dsp:nvSpPr>
        <dsp:cNvPr id="0" name=""/>
        <dsp:cNvSpPr/>
      </dsp:nvSpPr>
      <dsp:spPr>
        <a:xfrm>
          <a:off x="0" y="0"/>
          <a:ext cx="12100560" cy="266547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7DF83-CCE6-4293-9A63-3C7D412DB6BF}">
      <dsp:nvSpPr>
        <dsp:cNvPr id="0" name=""/>
        <dsp:cNvSpPr/>
      </dsp:nvSpPr>
      <dsp:spPr>
        <a:xfrm>
          <a:off x="366349" y="393122"/>
          <a:ext cx="2643688" cy="19546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20" t="3036" r="3020" b="3036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2FDC1-B654-4123-9AAD-DD48994E918B}">
      <dsp:nvSpPr>
        <dsp:cNvPr id="0" name=""/>
        <dsp:cNvSpPr/>
      </dsp:nvSpPr>
      <dsp:spPr>
        <a:xfrm rot="10800000">
          <a:off x="366349" y="2665476"/>
          <a:ext cx="2643688" cy="32578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Logistic Regression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Predict </a:t>
          </a:r>
          <a:r>
            <a:rPr lang="en-US" sz="2100" b="0" kern="1200" dirty="0" err="1"/>
            <a:t>proba</a:t>
          </a:r>
          <a:r>
            <a:rPr lang="en-US" sz="2100" b="0" kern="1200" dirty="0"/>
            <a:t> which is then forced into 0 or 1</a:t>
          </a:r>
        </a:p>
      </dsp:txBody>
      <dsp:txXfrm rot="10800000">
        <a:off x="447652" y="2665476"/>
        <a:ext cx="2481082" cy="3176501"/>
      </dsp:txXfrm>
    </dsp:sp>
    <dsp:sp modelId="{FCCB0507-6446-42C8-9D50-B618AF5547F9}">
      <dsp:nvSpPr>
        <dsp:cNvPr id="0" name=""/>
        <dsp:cNvSpPr/>
      </dsp:nvSpPr>
      <dsp:spPr>
        <a:xfrm>
          <a:off x="3242946" y="355396"/>
          <a:ext cx="2643688" cy="19546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88" t="3957" r="-3788" b="3957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D7D58-5FE1-4637-A5C9-DA4E06DC8C35}">
      <dsp:nvSpPr>
        <dsp:cNvPr id="0" name=""/>
        <dsp:cNvSpPr/>
      </dsp:nvSpPr>
      <dsp:spPr>
        <a:xfrm rot="10800000">
          <a:off x="3274406" y="2665476"/>
          <a:ext cx="2643688" cy="32578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Support Vectors Classifier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Maximal margin + soft margin + kernel to classify datapoints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 rot="10800000">
        <a:off x="3355709" y="2665476"/>
        <a:ext cx="2481082" cy="3176501"/>
      </dsp:txXfrm>
    </dsp:sp>
    <dsp:sp modelId="{BAC39D9C-B5CB-42E5-B634-7090DF66508F}">
      <dsp:nvSpPr>
        <dsp:cNvPr id="0" name=""/>
        <dsp:cNvSpPr/>
      </dsp:nvSpPr>
      <dsp:spPr>
        <a:xfrm>
          <a:off x="6233276" y="385870"/>
          <a:ext cx="2643688" cy="19546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339" t="7640" r="2339" b="764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2218F-6352-4FB5-9A19-D6647B2D246C}">
      <dsp:nvSpPr>
        <dsp:cNvPr id="0" name=""/>
        <dsp:cNvSpPr/>
      </dsp:nvSpPr>
      <dsp:spPr>
        <a:xfrm rot="10800000">
          <a:off x="6182464" y="2665476"/>
          <a:ext cx="2643688" cy="32578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Ada Boost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i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i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Retraining the misclassified samples</a:t>
          </a:r>
        </a:p>
      </dsp:txBody>
      <dsp:txXfrm rot="10800000">
        <a:off x="6263767" y="2665476"/>
        <a:ext cx="2481082" cy="3176501"/>
      </dsp:txXfrm>
    </dsp:sp>
    <dsp:sp modelId="{637134AD-4684-4A09-BE39-5D32918184D3}">
      <dsp:nvSpPr>
        <dsp:cNvPr id="0" name=""/>
        <dsp:cNvSpPr/>
      </dsp:nvSpPr>
      <dsp:spPr>
        <a:xfrm>
          <a:off x="9090522" y="355396"/>
          <a:ext cx="2643688" cy="19546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20" t="3957" r="3020" b="3957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C756C-133A-49B7-9041-35E37F55274C}">
      <dsp:nvSpPr>
        <dsp:cNvPr id="0" name=""/>
        <dsp:cNvSpPr/>
      </dsp:nvSpPr>
      <dsp:spPr>
        <a:xfrm rot="10800000">
          <a:off x="9090522" y="2665476"/>
          <a:ext cx="2643688" cy="32578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XG Boost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Gradient Descent + Boosting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 rot="10800000">
        <a:off x="9171825" y="2665476"/>
        <a:ext cx="2481082" cy="31765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519F2-77B2-4EA2-A322-8F4F5B32F3D3}">
      <dsp:nvSpPr>
        <dsp:cNvPr id="0" name=""/>
        <dsp:cNvSpPr/>
      </dsp:nvSpPr>
      <dsp:spPr>
        <a:xfrm>
          <a:off x="0" y="0"/>
          <a:ext cx="12100560" cy="266547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7DF83-CCE6-4293-9A63-3C7D412DB6BF}">
      <dsp:nvSpPr>
        <dsp:cNvPr id="0" name=""/>
        <dsp:cNvSpPr/>
      </dsp:nvSpPr>
      <dsp:spPr>
        <a:xfrm>
          <a:off x="366349" y="393122"/>
          <a:ext cx="2643688" cy="19546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20" t="3036" r="3020" b="3036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2FDC1-B654-4123-9AAD-DD48994E918B}">
      <dsp:nvSpPr>
        <dsp:cNvPr id="0" name=""/>
        <dsp:cNvSpPr/>
      </dsp:nvSpPr>
      <dsp:spPr>
        <a:xfrm rot="10800000">
          <a:off x="379435" y="2665476"/>
          <a:ext cx="2617516" cy="32578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Logistic Regression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Fast to implement and easy to interpret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Often performing better than more complex algorithms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Assumes linear relationship</a:t>
          </a:r>
        </a:p>
      </dsp:txBody>
      <dsp:txXfrm rot="10800000">
        <a:off x="459933" y="2665476"/>
        <a:ext cx="2456520" cy="3177306"/>
      </dsp:txXfrm>
    </dsp:sp>
    <dsp:sp modelId="{FCCB0507-6446-42C8-9D50-B618AF5547F9}">
      <dsp:nvSpPr>
        <dsp:cNvPr id="0" name=""/>
        <dsp:cNvSpPr/>
      </dsp:nvSpPr>
      <dsp:spPr>
        <a:xfrm>
          <a:off x="3242946" y="355396"/>
          <a:ext cx="2643688" cy="19546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88" t="3957" r="-3788" b="3957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D7D58-5FE1-4637-A5C9-DA4E06DC8C35}">
      <dsp:nvSpPr>
        <dsp:cNvPr id="0" name=""/>
        <dsp:cNvSpPr/>
      </dsp:nvSpPr>
      <dsp:spPr>
        <a:xfrm rot="10800000">
          <a:off x="3274406" y="2665476"/>
          <a:ext cx="2643688" cy="32578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Support Vectors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Works well with many features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</a:t>
          </a:r>
          <a:r>
            <a:rPr lang="en-US" sz="1400" b="0" i="0" kern="1200" dirty="0"/>
            <a:t>Slow to train (requires small dataset)</a:t>
          </a:r>
        </a:p>
      </dsp:txBody>
      <dsp:txXfrm rot="10800000">
        <a:off x="3355709" y="2665476"/>
        <a:ext cx="2481082" cy="3176501"/>
      </dsp:txXfrm>
    </dsp:sp>
    <dsp:sp modelId="{BAC39D9C-B5CB-42E5-B634-7090DF66508F}">
      <dsp:nvSpPr>
        <dsp:cNvPr id="0" name=""/>
        <dsp:cNvSpPr/>
      </dsp:nvSpPr>
      <dsp:spPr>
        <a:xfrm>
          <a:off x="6233276" y="385870"/>
          <a:ext cx="2643688" cy="19546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339" t="7640" r="2339" b="764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2218F-6352-4FB5-9A19-D6647B2D246C}">
      <dsp:nvSpPr>
        <dsp:cNvPr id="0" name=""/>
        <dsp:cNvSpPr/>
      </dsp:nvSpPr>
      <dsp:spPr>
        <a:xfrm rot="10800000">
          <a:off x="6182464" y="2665476"/>
          <a:ext cx="2643688" cy="32578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Ada Boost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i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Pros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- Not many parameters to tune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- Can work with SVC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Cons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 - Sensitive to noise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/>
        </a:p>
      </dsp:txBody>
      <dsp:txXfrm rot="10800000">
        <a:off x="6263767" y="2665476"/>
        <a:ext cx="2481082" cy="3176501"/>
      </dsp:txXfrm>
    </dsp:sp>
    <dsp:sp modelId="{637134AD-4684-4A09-BE39-5D32918184D3}">
      <dsp:nvSpPr>
        <dsp:cNvPr id="0" name=""/>
        <dsp:cNvSpPr/>
      </dsp:nvSpPr>
      <dsp:spPr>
        <a:xfrm>
          <a:off x="9090522" y="355396"/>
          <a:ext cx="2643688" cy="19546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20" t="3957" r="3020" b="3957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C756C-133A-49B7-9041-35E37F55274C}">
      <dsp:nvSpPr>
        <dsp:cNvPr id="0" name=""/>
        <dsp:cNvSpPr/>
      </dsp:nvSpPr>
      <dsp:spPr>
        <a:xfrm rot="10800000">
          <a:off x="9090522" y="2665476"/>
          <a:ext cx="2643688" cy="32578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XG Boost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Fast to fit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I</a:t>
          </a:r>
          <a:r>
            <a:rPr lang="en-US" sz="1400" b="0" i="0" kern="1200" dirty="0"/>
            <a:t>n-built capability to handle missing values</a:t>
          </a: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Easily overfit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Hard to tune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 rot="10800000">
        <a:off x="9171825" y="2665476"/>
        <a:ext cx="2481082" cy="3176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FD0A2-D789-DA49-BE4B-83B0A32EB4A1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AFF39-BAB9-D941-9435-3C0134494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09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Why this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spc="-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434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8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865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74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SQLite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TABLES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INSERT INTO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Multi-level JOINS</a:t>
            </a:r>
          </a:p>
          <a:p>
            <a:endParaRPr lang="en-SG" dirty="0"/>
          </a:p>
          <a:p>
            <a:r>
              <a:rPr lang="en-SG" dirty="0" err="1"/>
              <a:t>Powerbi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DAX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PowerQuery</a:t>
            </a:r>
          </a:p>
          <a:p>
            <a:r>
              <a:rPr lang="en-SG" dirty="0" err="1"/>
              <a:t>Modeling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Features engineering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 selection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Modeling + scoring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03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323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506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712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530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SQLite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TABLES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INSERT INTO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Multi-level JOINS</a:t>
            </a:r>
          </a:p>
          <a:p>
            <a:endParaRPr lang="en-SG" dirty="0"/>
          </a:p>
          <a:p>
            <a:r>
              <a:rPr lang="en-SG" dirty="0" err="1"/>
              <a:t>Powerbi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DAX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PowerQuery</a:t>
            </a:r>
          </a:p>
          <a:p>
            <a:r>
              <a:rPr lang="en-SG" dirty="0" err="1"/>
              <a:t>Modeling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Features engineering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 selection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Modeling + scoring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0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https://blog.paperspace.com/adaboost-optimizer/#:~:text=AdaBoost%20is%20an%20ensemble%20learning,turn%20them%20into%20strong%20ones.</a:t>
            </a:r>
          </a:p>
          <a:p>
            <a:endParaRPr lang="en-SG" dirty="0"/>
          </a:p>
          <a:p>
            <a:r>
              <a:rPr lang="en-SG" dirty="0"/>
              <a:t>Key words</a:t>
            </a:r>
          </a:p>
          <a:p>
            <a:r>
              <a:rPr lang="en-SG" dirty="0" err="1"/>
              <a:t>Logisitc</a:t>
            </a:r>
            <a:r>
              <a:rPr lang="en-SG" dirty="0"/>
              <a:t> regression loss function = binary cross entropy</a:t>
            </a:r>
          </a:p>
          <a:p>
            <a:r>
              <a:rPr lang="en-SG" dirty="0"/>
              <a:t>SVC </a:t>
            </a:r>
          </a:p>
          <a:p>
            <a:r>
              <a:rPr lang="en-SG" dirty="0"/>
              <a:t>Ada boost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45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055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308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675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393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06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765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688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216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080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579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0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367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22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SQLite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TABLES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INSERT INTO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Multi-level JOINS</a:t>
            </a:r>
          </a:p>
          <a:p>
            <a:endParaRPr lang="en-SG" dirty="0"/>
          </a:p>
          <a:p>
            <a:r>
              <a:rPr lang="en-SG" dirty="0" err="1"/>
              <a:t>Powerbi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DAX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PowerQuery</a:t>
            </a:r>
          </a:p>
          <a:p>
            <a:r>
              <a:rPr lang="en-SG" dirty="0" err="1"/>
              <a:t>Modeling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Features engineering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 selection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Modeling + scoring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52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SQLite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TABLES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INSERT INTO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Multi-level JOINS</a:t>
            </a:r>
          </a:p>
          <a:p>
            <a:endParaRPr lang="en-SG" dirty="0"/>
          </a:p>
          <a:p>
            <a:r>
              <a:rPr lang="en-SG" dirty="0" err="1"/>
              <a:t>Powerbi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DAX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PowerQuery</a:t>
            </a:r>
          </a:p>
          <a:p>
            <a:r>
              <a:rPr lang="en-SG" dirty="0" err="1"/>
              <a:t>Modeling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Features engineering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 selection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Modeling + scoring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27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02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SQLite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TABLES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INSERT INTO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Multi-level JOINS</a:t>
            </a:r>
          </a:p>
          <a:p>
            <a:endParaRPr lang="en-SG" dirty="0"/>
          </a:p>
          <a:p>
            <a:r>
              <a:rPr lang="en-SG" dirty="0" err="1"/>
              <a:t>Powerbi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DAX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PowerQuery</a:t>
            </a:r>
          </a:p>
          <a:p>
            <a:r>
              <a:rPr lang="en-SG" dirty="0" err="1"/>
              <a:t>Modeling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US" dirty="0"/>
              <a:t>Features engineering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 selection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Modeling + scoring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706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84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AFF39-BAB9-D941-9435-3C01344943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27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CA5-2A6F-DF4D-AD65-9F6137E24BA3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66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4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85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16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62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383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99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57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7D1BD23-6E54-4D9D-AD88-A2813C73CC25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74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23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F6E697-EB87-5942-B500-D431F886A43D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23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ransition>
    <p:fade thruBlk="1"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n-easy-beginners-guide-to-sqlite-in-python-and-pandas-fbf1f38f6800" TargetMode="External"/><Relationship Id="rId3" Type="http://schemas.openxmlformats.org/officeDocument/2006/relationships/hyperlink" Target="https://stackoverflow.com/questions/54289555/how-do-i-execute-an-sqlite-script-from-within-python" TargetMode="External"/><Relationship Id="rId7" Type="http://schemas.openxmlformats.org/officeDocument/2006/relationships/hyperlink" Target="https://www.sqlite.org/lang_select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ckoverflow.com/questions/41317769/how-can-i-store-a-join-query-as-a-new-table-in-sqlite" TargetMode="External"/><Relationship Id="rId5" Type="http://schemas.openxmlformats.org/officeDocument/2006/relationships/hyperlink" Target="https://www.techonthenet.com/sqlite/tables/create_table_as.php" TargetMode="External"/><Relationship Id="rId4" Type="http://schemas.openxmlformats.org/officeDocument/2006/relationships/hyperlink" Target="https://stackoverflow.com/questions/23786401/why-do-multiple-table-joins-produce-duplicate-row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3BBD43C4-5E8D-E149-B49E-1E47E51F9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 b="4661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D0A341-978D-254A-8F21-F4A260B47B37}"/>
              </a:ext>
            </a:extLst>
          </p:cNvPr>
          <p:cNvSpPr txBox="1">
            <a:spLocks/>
          </p:cNvSpPr>
          <p:nvPr/>
        </p:nvSpPr>
        <p:spPr>
          <a:xfrm>
            <a:off x="124005" y="5103544"/>
            <a:ext cx="11940843" cy="6876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4800" spc="-50" dirty="0">
                <a:solidFill>
                  <a:srgbClr val="FFFFFF"/>
                </a:solidFill>
              </a:rPr>
              <a:t>Understanding road accidents outcomes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E4826-77C7-0F14-87CE-2D89B77CB872}"/>
              </a:ext>
            </a:extLst>
          </p:cNvPr>
          <p:cNvSpPr txBox="1">
            <a:spLocks/>
          </p:cNvSpPr>
          <p:nvPr/>
        </p:nvSpPr>
        <p:spPr>
          <a:xfrm>
            <a:off x="124004" y="6170333"/>
            <a:ext cx="11940843" cy="687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5000"/>
              </a:lnSpc>
              <a:spcAft>
                <a:spcPts val="600"/>
              </a:spcAft>
            </a:pPr>
            <a:r>
              <a:rPr lang="en-US" sz="2800" spc="-50" dirty="0">
                <a:solidFill>
                  <a:srgbClr val="FFFFFF"/>
                </a:solidFill>
              </a:rPr>
              <a:t>Clement Galvier – General Assembly DSIF-6</a:t>
            </a:r>
          </a:p>
        </p:txBody>
      </p:sp>
    </p:spTree>
    <p:extLst>
      <p:ext uri="{BB962C8B-B14F-4D97-AF65-F5344CB8AC3E}">
        <p14:creationId xmlns:p14="http://schemas.microsoft.com/office/powerpoint/2010/main" val="186853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Drivers – survival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BA065-97C4-86B7-E022-72D498E1F2C0}"/>
              </a:ext>
            </a:extLst>
          </p:cNvPr>
          <p:cNvSpPr txBox="1"/>
          <p:nvPr/>
        </p:nvSpPr>
        <p:spPr>
          <a:xfrm>
            <a:off x="117701" y="1099457"/>
            <a:ext cx="610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Bi-directional roads – turning left (“crossing central “)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A7A5E-A7F3-66D0-C02C-31FEF997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63" y="1468789"/>
            <a:ext cx="7902777" cy="4935138"/>
          </a:xfrm>
          <a:prstGeom prst="rect">
            <a:avLst/>
          </a:prstGeom>
        </p:spPr>
      </p:pic>
      <p:pic>
        <p:nvPicPr>
          <p:cNvPr id="6" name="Graphic 5" descr="Warning outline">
            <a:extLst>
              <a:ext uri="{FF2B5EF4-FFF2-40B4-BE49-F238E27FC236}">
                <a16:creationId xmlns:a16="http://schemas.microsoft.com/office/drawing/2014/main" id="{CE205C8C-3D83-B62B-3C43-902A4F710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7142" y="417831"/>
            <a:ext cx="1556657" cy="15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8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Drivers – survival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BA065-97C4-86B7-E022-72D498E1F2C0}"/>
              </a:ext>
            </a:extLst>
          </p:cNvPr>
          <p:cNvSpPr txBox="1"/>
          <p:nvPr/>
        </p:nvSpPr>
        <p:spPr>
          <a:xfrm>
            <a:off x="252767" y="834777"/>
            <a:ext cx="3122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Regional roads</a:t>
            </a:r>
          </a:p>
        </p:txBody>
      </p:sp>
      <p:pic>
        <p:nvPicPr>
          <p:cNvPr id="2052" name="Picture 4" descr="Demande du retour au « 90 km/h » sur le réseau départemental de la Manche |  Le labo - FFMC50">
            <a:extLst>
              <a:ext uri="{FF2B5EF4-FFF2-40B4-BE49-F238E27FC236}">
                <a16:creationId xmlns:a16="http://schemas.microsoft.com/office/drawing/2014/main" id="{D66A5B44-267C-E990-43D1-D0A6963B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66" y="1565063"/>
            <a:ext cx="4202275" cy="31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arning outline">
            <a:extLst>
              <a:ext uri="{FF2B5EF4-FFF2-40B4-BE49-F238E27FC236}">
                <a16:creationId xmlns:a16="http://schemas.microsoft.com/office/drawing/2014/main" id="{4417EC2E-03A2-7DE6-622C-E066B21A0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9105" y="763559"/>
            <a:ext cx="696433" cy="696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338DD-26D7-62EE-315A-5CFF5F08B5FB}"/>
              </a:ext>
            </a:extLst>
          </p:cNvPr>
          <p:cNvSpPr txBox="1"/>
          <p:nvPr/>
        </p:nvSpPr>
        <p:spPr>
          <a:xfrm>
            <a:off x="127681" y="4722014"/>
            <a:ext cx="4616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High speed (90-110km/h)</a:t>
            </a:r>
          </a:p>
          <a:p>
            <a:endParaRPr lang="en-US" dirty="0"/>
          </a:p>
          <a:p>
            <a:r>
              <a:rPr lang="en-US" dirty="0"/>
              <a:t>2. No safety feature</a:t>
            </a:r>
          </a:p>
          <a:p>
            <a:endParaRPr lang="en-US" dirty="0"/>
          </a:p>
          <a:p>
            <a:r>
              <a:rPr lang="en-US" dirty="0"/>
              <a:t>3. Bi-directional with no separation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7AAE8-7161-AB97-DFF6-497189BA2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190" y="1560375"/>
            <a:ext cx="5798810" cy="3034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CDD0D-BC6A-9FFD-364B-E530A0E27636}"/>
              </a:ext>
            </a:extLst>
          </p:cNvPr>
          <p:cNvSpPr txBox="1"/>
          <p:nvPr/>
        </p:nvSpPr>
        <p:spPr>
          <a:xfrm>
            <a:off x="6792659" y="4722014"/>
            <a:ext cx="5271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110-130km/h</a:t>
            </a:r>
          </a:p>
          <a:p>
            <a:endParaRPr lang="en-US" dirty="0"/>
          </a:p>
          <a:p>
            <a:r>
              <a:rPr lang="en-US" dirty="0"/>
              <a:t>2. Safety features</a:t>
            </a:r>
          </a:p>
          <a:p>
            <a:endParaRPr lang="en-US" dirty="0"/>
          </a:p>
          <a:p>
            <a:r>
              <a:rPr lang="en-US" dirty="0"/>
              <a:t>3. Bi-directional with separation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402BC-9CE0-DA53-8201-41152674F840}"/>
              </a:ext>
            </a:extLst>
          </p:cNvPr>
          <p:cNvSpPr txBox="1"/>
          <p:nvPr/>
        </p:nvSpPr>
        <p:spPr>
          <a:xfrm>
            <a:off x="7134643" y="797191"/>
            <a:ext cx="3122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Highways</a:t>
            </a:r>
          </a:p>
        </p:txBody>
      </p:sp>
    </p:spTree>
    <p:extLst>
      <p:ext uri="{BB962C8B-B14F-4D97-AF65-F5344CB8AC3E}">
        <p14:creationId xmlns:p14="http://schemas.microsoft.com/office/powerpoint/2010/main" val="99177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Drivers – the 2 wheels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F69B4-37E9-79CF-1083-2947CFBAB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49" y="1646780"/>
            <a:ext cx="7572049" cy="4682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4B0CA4-AA8E-E4E1-DF85-F73205F6D32E}"/>
              </a:ext>
            </a:extLst>
          </p:cNvPr>
          <p:cNvSpPr txBox="1"/>
          <p:nvPr/>
        </p:nvSpPr>
        <p:spPr>
          <a:xfrm>
            <a:off x="9002675" y="2187544"/>
            <a:ext cx="2225040" cy="707886"/>
          </a:xfrm>
          <a:prstGeom prst="rect">
            <a:avLst/>
          </a:prstGeom>
          <a:solidFill>
            <a:srgbClr val="EB95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Highlighted survival &lt;70%</a:t>
            </a:r>
          </a:p>
        </p:txBody>
      </p:sp>
      <p:pic>
        <p:nvPicPr>
          <p:cNvPr id="1026" name="Picture 2" descr="70,522 Quad Images, Stock Photos &amp; Vectors | Shutterstock">
            <a:extLst>
              <a:ext uri="{FF2B5EF4-FFF2-40B4-BE49-F238E27FC236}">
                <a16:creationId xmlns:a16="http://schemas.microsoft.com/office/drawing/2014/main" id="{5DDF7D6D-5898-B4B6-A27C-C0C2539D6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00860"/>
            <a:ext cx="2418951" cy="16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3E7D2-7667-F583-FA5E-AF571DAE8F56}"/>
              </a:ext>
            </a:extLst>
          </p:cNvPr>
          <p:cNvCxnSpPr>
            <a:stCxn id="1026" idx="3"/>
          </p:cNvCxnSpPr>
          <p:nvPr/>
        </p:nvCxnSpPr>
        <p:spPr>
          <a:xfrm>
            <a:off x="2622151" y="2614930"/>
            <a:ext cx="2224169" cy="96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898D1C-EE5A-DA7C-706C-B43FF5E0EB92}"/>
              </a:ext>
            </a:extLst>
          </p:cNvPr>
          <p:cNvCxnSpPr>
            <a:stCxn id="1026" idx="3"/>
          </p:cNvCxnSpPr>
          <p:nvPr/>
        </p:nvCxnSpPr>
        <p:spPr>
          <a:xfrm>
            <a:off x="2622151" y="2614930"/>
            <a:ext cx="2224169" cy="222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our de France: Covid-19 outbreak at Tour de Suisse raises concerns |  Cycling News | Sky Sports">
            <a:extLst>
              <a:ext uri="{FF2B5EF4-FFF2-40B4-BE49-F238E27FC236}">
                <a16:creationId xmlns:a16="http://schemas.microsoft.com/office/drawing/2014/main" id="{32A482BB-ED45-5918-1BE8-C305D5E9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67" t="13185" r="12000"/>
          <a:stretch/>
        </p:blipFill>
        <p:spPr bwMode="auto">
          <a:xfrm>
            <a:off x="10065043" y="3428999"/>
            <a:ext cx="1761609" cy="210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D0A9AC-9BA5-691B-B6D7-BCF4719B8AED}"/>
              </a:ext>
            </a:extLst>
          </p:cNvPr>
          <p:cNvCxnSpPr>
            <a:cxnSpLocks/>
            <a:stCxn id="1028" idx="1"/>
            <a:endCxn id="22" idx="3"/>
          </p:cNvCxnSpPr>
          <p:nvPr/>
        </p:nvCxnSpPr>
        <p:spPr>
          <a:xfrm flipH="1">
            <a:off x="8798559" y="4482370"/>
            <a:ext cx="1266484" cy="118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4B6CE09-332D-47FF-14A3-90D30D044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" y="4604593"/>
            <a:ext cx="2200717" cy="172437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A1E392-14C1-8189-0A62-6FD3A1C0A36E}"/>
              </a:ext>
            </a:extLst>
          </p:cNvPr>
          <p:cNvCxnSpPr>
            <a:stCxn id="18" idx="3"/>
          </p:cNvCxnSpPr>
          <p:nvPr/>
        </p:nvCxnSpPr>
        <p:spPr>
          <a:xfrm>
            <a:off x="2403916" y="5466779"/>
            <a:ext cx="2361124" cy="6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47212-5770-FE87-4AC8-C966A9494BD5}"/>
              </a:ext>
            </a:extLst>
          </p:cNvPr>
          <p:cNvSpPr/>
          <p:nvPr/>
        </p:nvSpPr>
        <p:spPr>
          <a:xfrm>
            <a:off x="4846320" y="5448797"/>
            <a:ext cx="1463040" cy="4338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C8BBAA-24F5-D99E-6B48-F7076F66AB45}"/>
              </a:ext>
            </a:extLst>
          </p:cNvPr>
          <p:cNvSpPr/>
          <p:nvPr/>
        </p:nvSpPr>
        <p:spPr>
          <a:xfrm>
            <a:off x="7036950" y="5448797"/>
            <a:ext cx="1761609" cy="4338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0D4E9C-B1D5-BBDF-5726-047C71B95347}"/>
              </a:ext>
            </a:extLst>
          </p:cNvPr>
          <p:cNvSpPr/>
          <p:nvPr/>
        </p:nvSpPr>
        <p:spPr>
          <a:xfrm>
            <a:off x="6975990" y="3831910"/>
            <a:ext cx="1761609" cy="4338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354DF4-ABC7-84D4-6CAF-451C25513A5F}"/>
              </a:ext>
            </a:extLst>
          </p:cNvPr>
          <p:cNvCxnSpPr>
            <a:cxnSpLocks/>
            <a:stCxn id="1028" idx="1"/>
            <a:endCxn id="26" idx="3"/>
          </p:cNvCxnSpPr>
          <p:nvPr/>
        </p:nvCxnSpPr>
        <p:spPr>
          <a:xfrm flipH="1" flipV="1">
            <a:off x="8737599" y="4048832"/>
            <a:ext cx="1327444" cy="4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05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0" y="2126973"/>
            <a:ext cx="12191999" cy="130202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EDA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164521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752CB-5564-1BAB-DBCE-ED164B8D1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86" y="700914"/>
            <a:ext cx="10352314" cy="61570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33680" y="86323"/>
            <a:ext cx="11724640" cy="423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Pedestrians – survival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0D570D-B572-4A12-E07B-878F3B9EF2B0}"/>
              </a:ext>
            </a:extLst>
          </p:cNvPr>
          <p:cNvSpPr/>
          <p:nvPr/>
        </p:nvSpPr>
        <p:spPr>
          <a:xfrm>
            <a:off x="1839686" y="3772570"/>
            <a:ext cx="4603644" cy="30854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BB15F-DC7E-0444-1742-CFAFC12B0415}"/>
              </a:ext>
            </a:extLst>
          </p:cNvPr>
          <p:cNvSpPr/>
          <p:nvPr/>
        </p:nvSpPr>
        <p:spPr>
          <a:xfrm>
            <a:off x="10979012" y="927712"/>
            <a:ext cx="1212988" cy="2722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AA0DE6-D603-7DDA-98AB-3DE1B37CEAEB}"/>
              </a:ext>
            </a:extLst>
          </p:cNvPr>
          <p:cNvSpPr/>
          <p:nvPr/>
        </p:nvSpPr>
        <p:spPr>
          <a:xfrm>
            <a:off x="6932428" y="988828"/>
            <a:ext cx="2495107" cy="2722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55056-2371-B7F9-8BEB-2C25FBDEF2C7}"/>
              </a:ext>
            </a:extLst>
          </p:cNvPr>
          <p:cNvSpPr/>
          <p:nvPr/>
        </p:nvSpPr>
        <p:spPr>
          <a:xfrm>
            <a:off x="9626018" y="3686246"/>
            <a:ext cx="1229824" cy="317175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0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86323"/>
            <a:ext cx="11724640" cy="423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Pedestrians – survival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FEBC1-ECCF-68BF-5C21-66597268D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7" y="2651329"/>
            <a:ext cx="11472686" cy="298392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94D488-5447-1C17-F9E4-2A772ADB46C0}"/>
              </a:ext>
            </a:extLst>
          </p:cNvPr>
          <p:cNvSpPr txBox="1">
            <a:spLocks/>
          </p:cNvSpPr>
          <p:nvPr/>
        </p:nvSpPr>
        <p:spPr>
          <a:xfrm>
            <a:off x="233680" y="2031490"/>
            <a:ext cx="11724640" cy="423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entury Gothic" panose="020B0502020202020204" pitchFamily="34" charset="0"/>
              </a:rPr>
              <a:t>Types of crossing</a:t>
            </a:r>
          </a:p>
        </p:txBody>
      </p:sp>
    </p:spTree>
    <p:extLst>
      <p:ext uri="{BB962C8B-B14F-4D97-AF65-F5344CB8AC3E}">
        <p14:creationId xmlns:p14="http://schemas.microsoft.com/office/powerpoint/2010/main" val="113170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86323"/>
            <a:ext cx="11724640" cy="423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Pedestrians – survival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A508D-DB91-50C1-0E07-757642A7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29" y="686477"/>
            <a:ext cx="8632371" cy="617152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3F36316-86C1-EB15-C2B6-56D3E28E2A3F}"/>
              </a:ext>
            </a:extLst>
          </p:cNvPr>
          <p:cNvSpPr/>
          <p:nvPr/>
        </p:nvSpPr>
        <p:spPr>
          <a:xfrm rot="19287866">
            <a:off x="2894012" y="1652303"/>
            <a:ext cx="1556206" cy="264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8D7B662-9E3B-F9D1-5000-0140805BD6AE}"/>
              </a:ext>
            </a:extLst>
          </p:cNvPr>
          <p:cNvSpPr/>
          <p:nvPr/>
        </p:nvSpPr>
        <p:spPr>
          <a:xfrm rot="20643241">
            <a:off x="3073778" y="5426632"/>
            <a:ext cx="1773439" cy="35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C909E3-B782-DE4E-FF91-8AFB917DE2D3}"/>
              </a:ext>
            </a:extLst>
          </p:cNvPr>
          <p:cNvSpPr txBox="1">
            <a:spLocks/>
          </p:cNvSpPr>
          <p:nvPr/>
        </p:nvSpPr>
        <p:spPr>
          <a:xfrm>
            <a:off x="573340" y="2904819"/>
            <a:ext cx="2735943" cy="18614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Century Gothic" panose="020B0502020202020204" pitchFamily="34" charset="0"/>
              </a:rPr>
              <a:t>France, roundabouts world champion</a:t>
            </a:r>
          </a:p>
        </p:txBody>
      </p:sp>
      <p:pic>
        <p:nvPicPr>
          <p:cNvPr id="9" name="Graphic 8" descr="Warning outline">
            <a:extLst>
              <a:ext uri="{FF2B5EF4-FFF2-40B4-BE49-F238E27FC236}">
                <a16:creationId xmlns:a16="http://schemas.microsoft.com/office/drawing/2014/main" id="{F443CC58-D68A-643A-0F30-9ABB773C1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57" y="1097053"/>
            <a:ext cx="1556657" cy="155665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B092A4-E725-8696-001D-92A56039F1AC}"/>
              </a:ext>
            </a:extLst>
          </p:cNvPr>
          <p:cNvSpPr txBox="1">
            <a:spLocks/>
          </p:cNvSpPr>
          <p:nvPr/>
        </p:nvSpPr>
        <p:spPr>
          <a:xfrm>
            <a:off x="266841" y="5017332"/>
            <a:ext cx="3314612" cy="965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highlight>
                  <a:srgbClr val="FFFF00"/>
                </a:highlight>
                <a:latin typeface="Century Gothic" panose="020B0502020202020204" pitchFamily="34" charset="0"/>
              </a:rPr>
              <a:t>30’000</a:t>
            </a:r>
          </a:p>
        </p:txBody>
      </p:sp>
    </p:spTree>
    <p:extLst>
      <p:ext uri="{BB962C8B-B14F-4D97-AF65-F5344CB8AC3E}">
        <p14:creationId xmlns:p14="http://schemas.microsoft.com/office/powerpoint/2010/main" val="27991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9BA065-97C4-86B7-E022-72D498E1F2C0}"/>
              </a:ext>
            </a:extLst>
          </p:cNvPr>
          <p:cNvSpPr txBox="1"/>
          <p:nvPr/>
        </p:nvSpPr>
        <p:spPr>
          <a:xfrm>
            <a:off x="117701" y="1099457"/>
            <a:ext cx="6108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Bi-directional train crossing</a:t>
            </a:r>
          </a:p>
        </p:txBody>
      </p:sp>
      <p:pic>
        <p:nvPicPr>
          <p:cNvPr id="5122" name="Picture 2" descr="Lorient] Z 27500 - Passage à niveau PN 468 - YouTube">
            <a:extLst>
              <a:ext uri="{FF2B5EF4-FFF2-40B4-BE49-F238E27FC236}">
                <a16:creationId xmlns:a16="http://schemas.microsoft.com/office/drawing/2014/main" id="{4FD1990B-D45E-FBA4-1BCB-EBC8ED81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8" y="2274332"/>
            <a:ext cx="7063620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Warning outline">
            <a:extLst>
              <a:ext uri="{FF2B5EF4-FFF2-40B4-BE49-F238E27FC236}">
                <a16:creationId xmlns:a16="http://schemas.microsoft.com/office/drawing/2014/main" id="{CED5F6B6-D824-24DB-102D-C971CD25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7142" y="417831"/>
            <a:ext cx="1556657" cy="1556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85BDA7-D138-7BE4-9C4A-F9BC0D7566EE}"/>
              </a:ext>
            </a:extLst>
          </p:cNvPr>
          <p:cNvSpPr txBox="1"/>
          <p:nvPr/>
        </p:nvSpPr>
        <p:spPr>
          <a:xfrm>
            <a:off x="117701" y="4626241"/>
            <a:ext cx="4813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Each year</a:t>
            </a:r>
          </a:p>
          <a:p>
            <a:r>
              <a:rPr lang="en-US" sz="3000" dirty="0"/>
              <a:t>100 collisions</a:t>
            </a:r>
          </a:p>
          <a:p>
            <a:r>
              <a:rPr lang="en-US" sz="3000" dirty="0"/>
              <a:t>20 deaths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A6C92D-6DD6-6C4A-C369-97D1DA54E708}"/>
              </a:ext>
            </a:extLst>
          </p:cNvPr>
          <p:cNvSpPr txBox="1">
            <a:spLocks/>
          </p:cNvSpPr>
          <p:nvPr/>
        </p:nvSpPr>
        <p:spPr>
          <a:xfrm>
            <a:off x="97972" y="2946033"/>
            <a:ext cx="3314612" cy="965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highlight>
                  <a:srgbClr val="FFFF00"/>
                </a:highlight>
                <a:latin typeface="Century Gothic" panose="020B0502020202020204" pitchFamily="34" charset="0"/>
              </a:rPr>
              <a:t>15’000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5DEDAC-C86E-1C09-BE05-4A93A2DA8941}"/>
              </a:ext>
            </a:extLst>
          </p:cNvPr>
          <p:cNvSpPr txBox="1">
            <a:spLocks/>
          </p:cNvSpPr>
          <p:nvPr/>
        </p:nvSpPr>
        <p:spPr>
          <a:xfrm>
            <a:off x="203200" y="86323"/>
            <a:ext cx="11724640" cy="423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Pedestrians – survival rate</a:t>
            </a:r>
          </a:p>
        </p:txBody>
      </p:sp>
    </p:spTree>
    <p:extLst>
      <p:ext uri="{BB962C8B-B14F-4D97-AF65-F5344CB8AC3E}">
        <p14:creationId xmlns:p14="http://schemas.microsoft.com/office/powerpoint/2010/main" val="268774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0" y="2126973"/>
            <a:ext cx="12191999" cy="130202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03413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193690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Models chosen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505A67-946B-08E1-ED2F-344D07902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898422"/>
              </p:ext>
            </p:extLst>
          </p:nvPr>
        </p:nvGraphicFramePr>
        <p:xfrm>
          <a:off x="1" y="853440"/>
          <a:ext cx="12100560" cy="592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829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D3425-E2AC-7176-2236-3D4A296EAA40}"/>
              </a:ext>
            </a:extLst>
          </p:cNvPr>
          <p:cNvSpPr txBox="1"/>
          <p:nvPr/>
        </p:nvSpPr>
        <p:spPr>
          <a:xfrm>
            <a:off x="0" y="1908691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latin typeface="Century Gothic" panose="020B0502020202020204" pitchFamily="34" charset="0"/>
              </a:rPr>
              <a:t>Can we e</a:t>
            </a:r>
            <a:r>
              <a:rPr lang="en-US" sz="3000" i="1" u="sng" dirty="0">
                <a:latin typeface="Century Gothic" panose="020B0502020202020204" pitchFamily="34" charset="0"/>
              </a:rPr>
              <a:t>xtract key accident features to protect road users</a:t>
            </a:r>
          </a:p>
        </p:txBody>
      </p:sp>
      <p:pic>
        <p:nvPicPr>
          <p:cNvPr id="12" name="Picture 4" descr="Multiple users silhouette free icon">
            <a:extLst>
              <a:ext uri="{FF2B5EF4-FFF2-40B4-BE49-F238E27FC236}">
                <a16:creationId xmlns:a16="http://schemas.microsoft.com/office/drawing/2014/main" id="{AFEED9D2-76B4-9D3A-D569-B0B6940E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822" y="5066021"/>
            <a:ext cx="622528" cy="6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Voiture - Icônes transport gratuites">
            <a:extLst>
              <a:ext uri="{FF2B5EF4-FFF2-40B4-BE49-F238E27FC236}">
                <a16:creationId xmlns:a16="http://schemas.microsoft.com/office/drawing/2014/main" id="{EC0A5637-2ED9-ECA4-A4D7-C39AC1146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200" y="4885155"/>
            <a:ext cx="969791" cy="96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Free Bicycle SVG, PNG Icon, Symbol. Download Image.">
            <a:extLst>
              <a:ext uri="{FF2B5EF4-FFF2-40B4-BE49-F238E27FC236}">
                <a16:creationId xmlns:a16="http://schemas.microsoft.com/office/drawing/2014/main" id="{35850AD4-791C-2569-BA5B-D2B10FF6B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29" y="4963697"/>
            <a:ext cx="812705" cy="81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50D4C8-619B-823C-5DAA-224AB96A8711}"/>
              </a:ext>
            </a:extLst>
          </p:cNvPr>
          <p:cNvSpPr txBox="1"/>
          <p:nvPr/>
        </p:nvSpPr>
        <p:spPr>
          <a:xfrm>
            <a:off x="7182913" y="5205746"/>
            <a:ext cx="483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360k records x 58 features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7AB7574-D680-C998-66CF-14F00C2E383D}"/>
              </a:ext>
            </a:extLst>
          </p:cNvPr>
          <p:cNvSpPr txBox="1">
            <a:spLocks/>
          </p:cNvSpPr>
          <p:nvPr/>
        </p:nvSpPr>
        <p:spPr>
          <a:xfrm>
            <a:off x="152622" y="4148500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entury Gothic" panose="020B0502020202020204" pitchFamily="34" charset="0"/>
              </a:rPr>
              <a:t>Our data </a:t>
            </a:r>
            <a:r>
              <a:rPr lang="en-US" sz="2000" dirty="0">
                <a:latin typeface="Century Gothic" panose="020B0502020202020204" pitchFamily="34" charset="0"/>
              </a:rPr>
              <a:t>(tabular format from </a:t>
            </a:r>
            <a:r>
              <a:rPr lang="en-US" sz="2000" i="1" dirty="0">
                <a:latin typeface="Century Gothic" panose="020B0502020202020204" pitchFamily="34" charset="0"/>
              </a:rPr>
              <a:t>https://www.data.gouv.fr/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9E5850-07DC-0307-0001-316131291363}"/>
              </a:ext>
            </a:extLst>
          </p:cNvPr>
          <p:cNvSpPr txBox="1"/>
          <p:nvPr/>
        </p:nvSpPr>
        <p:spPr>
          <a:xfrm>
            <a:off x="254622" y="5753109"/>
            <a:ext cx="136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Locations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F3A330-0AE0-8CB4-8092-C17749BD3BF1}"/>
              </a:ext>
            </a:extLst>
          </p:cNvPr>
          <p:cNvSpPr txBox="1"/>
          <p:nvPr/>
        </p:nvSpPr>
        <p:spPr>
          <a:xfrm>
            <a:off x="2443979" y="5753109"/>
            <a:ext cx="136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Vehicles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7AE85A-B41D-D45B-C522-CA8AB8AD31C0}"/>
              </a:ext>
            </a:extLst>
          </p:cNvPr>
          <p:cNvSpPr txBox="1"/>
          <p:nvPr/>
        </p:nvSpPr>
        <p:spPr>
          <a:xfrm>
            <a:off x="4227329" y="5753109"/>
            <a:ext cx="136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People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E5BFD-4DCD-B8CA-E7F4-8D21AB01888D}"/>
              </a:ext>
            </a:extLst>
          </p:cNvPr>
          <p:cNvSpPr txBox="1"/>
          <p:nvPr/>
        </p:nvSpPr>
        <p:spPr>
          <a:xfrm>
            <a:off x="5818969" y="5753109"/>
            <a:ext cx="136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Extra Info</a:t>
            </a:r>
          </a:p>
        </p:txBody>
      </p:sp>
      <p:pic>
        <p:nvPicPr>
          <p:cNvPr id="26" name="Graphic 25" descr="Information with solid fill">
            <a:extLst>
              <a:ext uri="{FF2B5EF4-FFF2-40B4-BE49-F238E27FC236}">
                <a16:creationId xmlns:a16="http://schemas.microsoft.com/office/drawing/2014/main" id="{ED5F4BC1-0FE2-1CEB-F4CF-5C74DD5FD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5725" y="5010156"/>
            <a:ext cx="812705" cy="812705"/>
          </a:xfrm>
          <a:prstGeom prst="rect">
            <a:avLst/>
          </a:prstGeom>
        </p:spPr>
      </p:pic>
      <p:pic>
        <p:nvPicPr>
          <p:cNvPr id="28" name="Graphic 27" descr="Map with pin with solid fill">
            <a:extLst>
              <a:ext uri="{FF2B5EF4-FFF2-40B4-BE49-F238E27FC236}">
                <a16:creationId xmlns:a16="http://schemas.microsoft.com/office/drawing/2014/main" id="{9470993D-BFBA-16D6-4118-90706F047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5177" y="4920085"/>
            <a:ext cx="914400" cy="914400"/>
          </a:xfrm>
          <a:prstGeom prst="rect">
            <a:avLst/>
          </a:prstGeom>
        </p:spPr>
      </p:pic>
      <p:pic>
        <p:nvPicPr>
          <p:cNvPr id="1026" name="Picture 2" descr="🇫🇷 Flag: France Emoji | FR Flag Emoji, French Flag Emoji">
            <a:extLst>
              <a:ext uri="{FF2B5EF4-FFF2-40B4-BE49-F238E27FC236}">
                <a16:creationId xmlns:a16="http://schemas.microsoft.com/office/drawing/2014/main" id="{1C38E3C6-6EAB-4A77-8368-3A211353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387" y="3759200"/>
            <a:ext cx="1068538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15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2F5A-1615-4E7F-A5B9-3238D169A826}"/>
              </a:ext>
            </a:extLst>
          </p:cNvPr>
          <p:cNvSpPr txBox="1">
            <a:spLocks/>
          </p:cNvSpPr>
          <p:nvPr/>
        </p:nvSpPr>
        <p:spPr>
          <a:xfrm>
            <a:off x="203200" y="193690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Models chosen – pros and cons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AA8B46-008F-E59B-46BD-A3CB5DD38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3383792"/>
              </p:ext>
            </p:extLst>
          </p:nvPr>
        </p:nvGraphicFramePr>
        <p:xfrm>
          <a:off x="1" y="853440"/>
          <a:ext cx="12100560" cy="592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2266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681736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Features selection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EA980-5736-BD29-FC17-E5D313E3D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7"/>
          <a:stretch/>
        </p:blipFill>
        <p:spPr>
          <a:xfrm>
            <a:off x="0" y="1447914"/>
            <a:ext cx="4029397" cy="3351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3396BD-A9F9-37C5-726E-BA5F2DE04E94}"/>
              </a:ext>
            </a:extLst>
          </p:cNvPr>
          <p:cNvSpPr txBox="1"/>
          <p:nvPr/>
        </p:nvSpPr>
        <p:spPr>
          <a:xfrm>
            <a:off x="499730" y="906023"/>
            <a:ext cx="25455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Passengers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3C329-16EB-D25B-F3E6-689D34735CE2}"/>
              </a:ext>
            </a:extLst>
          </p:cNvPr>
          <p:cNvSpPr txBox="1"/>
          <p:nvPr/>
        </p:nvSpPr>
        <p:spPr>
          <a:xfrm>
            <a:off x="4920876" y="907356"/>
            <a:ext cx="25455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Pedestrians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9DFA28-03F9-185D-8854-DFEF4B6824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1"/>
          <a:stretch/>
        </p:blipFill>
        <p:spPr>
          <a:xfrm>
            <a:off x="4265616" y="1447914"/>
            <a:ext cx="3660770" cy="3341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2D2336-E0BF-893C-5E72-269A4659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05" y="1447914"/>
            <a:ext cx="3812705" cy="334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5D7191-977D-B68F-8379-9503F3E046C5}"/>
              </a:ext>
            </a:extLst>
          </p:cNvPr>
          <p:cNvSpPr txBox="1"/>
          <p:nvPr/>
        </p:nvSpPr>
        <p:spPr>
          <a:xfrm>
            <a:off x="8996734" y="912857"/>
            <a:ext cx="25455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Drivers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5BBED-2A51-BC74-2458-270ABD8125F6}"/>
              </a:ext>
            </a:extLst>
          </p:cNvPr>
          <p:cNvSpPr txBox="1"/>
          <p:nvPr/>
        </p:nvSpPr>
        <p:spPr>
          <a:xfrm>
            <a:off x="499730" y="4744814"/>
            <a:ext cx="2860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Remove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Engine type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Public Holidays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Weather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EC0FC-1FD5-B7F4-6702-B4566900A48E}"/>
              </a:ext>
            </a:extLst>
          </p:cNvPr>
          <p:cNvSpPr txBox="1"/>
          <p:nvPr/>
        </p:nvSpPr>
        <p:spPr>
          <a:xfrm>
            <a:off x="4442641" y="4744814"/>
            <a:ext cx="2860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Remove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Collision type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Public holidays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Crossing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Day of the week</a:t>
            </a:r>
          </a:p>
          <a:p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C60A2-F56B-26A3-4B3A-0EECD1C34719}"/>
              </a:ext>
            </a:extLst>
          </p:cNvPr>
          <p:cNvSpPr txBox="1"/>
          <p:nvPr/>
        </p:nvSpPr>
        <p:spPr>
          <a:xfrm>
            <a:off x="8832114" y="4744814"/>
            <a:ext cx="2860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Remove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Age group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Public holidays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85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A4AF739-1116-B005-1719-EBF1B66F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56" y="2395579"/>
            <a:ext cx="5400151" cy="202353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6EC965-0B34-56D0-3800-020BC8F0DDBD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>
            <a:off x="8418409" y="1696126"/>
            <a:ext cx="963009" cy="190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A9054FC-2AD2-22C6-3A8C-8D343400B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418" y="538245"/>
            <a:ext cx="2268363" cy="23157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681736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Results </a:t>
            </a:r>
            <a:r>
              <a:rPr lang="en-US" sz="2000" dirty="0">
                <a:latin typeface="Century Gothic" panose="020B0502020202020204" pitchFamily="34" charset="0"/>
              </a:rPr>
              <a:t>(drivers)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753FF7-A29F-A4E4-7D6F-FC5E2E57C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2348" b="52613"/>
          <a:stretch/>
        </p:blipFill>
        <p:spPr>
          <a:xfrm>
            <a:off x="9208886" y="4110002"/>
            <a:ext cx="2328442" cy="2315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E80DDC-473E-ED61-C7B4-EFC6B291CF42}"/>
              </a:ext>
            </a:extLst>
          </p:cNvPr>
          <p:cNvSpPr txBox="1"/>
          <p:nvPr/>
        </p:nvSpPr>
        <p:spPr>
          <a:xfrm>
            <a:off x="10819618" y="357174"/>
            <a:ext cx="66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58426E-63F6-E68B-738D-26DB74DBD7CA}"/>
              </a:ext>
            </a:extLst>
          </p:cNvPr>
          <p:cNvSpPr/>
          <p:nvPr/>
        </p:nvSpPr>
        <p:spPr>
          <a:xfrm>
            <a:off x="7788489" y="3473743"/>
            <a:ext cx="629920" cy="248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A8A0E-E6C3-66A7-996D-435D380AEA46}"/>
              </a:ext>
            </a:extLst>
          </p:cNvPr>
          <p:cNvSpPr/>
          <p:nvPr/>
        </p:nvSpPr>
        <p:spPr>
          <a:xfrm>
            <a:off x="9400326" y="640422"/>
            <a:ext cx="1249529" cy="22253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107C4-6C19-F286-6E00-24F6AF06FCA2}"/>
              </a:ext>
            </a:extLst>
          </p:cNvPr>
          <p:cNvCxnSpPr>
            <a:cxnSpLocks/>
            <a:stCxn id="12" idx="1"/>
            <a:endCxn id="26" idx="3"/>
          </p:cNvCxnSpPr>
          <p:nvPr/>
        </p:nvCxnSpPr>
        <p:spPr>
          <a:xfrm flipH="1" flipV="1">
            <a:off x="8418409" y="3858122"/>
            <a:ext cx="790477" cy="140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D403EEA-701A-C5FD-E859-43FF53839B98}"/>
              </a:ext>
            </a:extLst>
          </p:cNvPr>
          <p:cNvSpPr/>
          <p:nvPr/>
        </p:nvSpPr>
        <p:spPr>
          <a:xfrm>
            <a:off x="7788489" y="3717604"/>
            <a:ext cx="629920" cy="281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93189E9-C874-5E09-3745-8DA52E9A8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12" y="1099369"/>
            <a:ext cx="2499577" cy="24843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E788724-1DCA-BC93-E420-3AD293C7A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12" y="4154497"/>
            <a:ext cx="2491956" cy="2499577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00E7909-5AE7-AC34-7BFF-37DE61E4F309}"/>
              </a:ext>
            </a:extLst>
          </p:cNvPr>
          <p:cNvSpPr/>
          <p:nvPr/>
        </p:nvSpPr>
        <p:spPr>
          <a:xfrm>
            <a:off x="2089893" y="1160618"/>
            <a:ext cx="1130196" cy="24230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A954DD-E7CE-6319-A0C8-DF920D2B916B}"/>
              </a:ext>
            </a:extLst>
          </p:cNvPr>
          <p:cNvSpPr/>
          <p:nvPr/>
        </p:nvSpPr>
        <p:spPr>
          <a:xfrm>
            <a:off x="2112121" y="4228319"/>
            <a:ext cx="1130196" cy="24230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8C4DD7F-2446-D912-F077-15F0C939BE6E}"/>
              </a:ext>
            </a:extLst>
          </p:cNvPr>
          <p:cNvSpPr/>
          <p:nvPr/>
        </p:nvSpPr>
        <p:spPr>
          <a:xfrm>
            <a:off x="4246088" y="3228411"/>
            <a:ext cx="629920" cy="248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64FB4C-9E2B-2424-0340-36EA89F4592C}"/>
              </a:ext>
            </a:extLst>
          </p:cNvPr>
          <p:cNvSpPr/>
          <p:nvPr/>
        </p:nvSpPr>
        <p:spPr>
          <a:xfrm>
            <a:off x="4246088" y="3939346"/>
            <a:ext cx="629920" cy="281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37A1E0-AE42-0917-289F-F848C6FF0A29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3242317" y="4079864"/>
            <a:ext cx="1003771" cy="135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1C29B32-60AD-61C8-225B-AEFAC67AF5A3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220089" y="2372161"/>
            <a:ext cx="1025999" cy="98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DC154E9-6877-825D-FC7F-BD8B9AB42E74}"/>
              </a:ext>
            </a:extLst>
          </p:cNvPr>
          <p:cNvSpPr txBox="1"/>
          <p:nvPr/>
        </p:nvSpPr>
        <p:spPr>
          <a:xfrm>
            <a:off x="10595648" y="3858122"/>
            <a:ext cx="8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LSVC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CDFAD7-88C5-4216-0D20-396F83838450}"/>
              </a:ext>
            </a:extLst>
          </p:cNvPr>
          <p:cNvSpPr txBox="1"/>
          <p:nvPr/>
        </p:nvSpPr>
        <p:spPr>
          <a:xfrm>
            <a:off x="1071626" y="3898620"/>
            <a:ext cx="8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543037-05E4-BB0B-8146-55B6846D3C62}"/>
              </a:ext>
            </a:extLst>
          </p:cNvPr>
          <p:cNvSpPr txBox="1"/>
          <p:nvPr/>
        </p:nvSpPr>
        <p:spPr>
          <a:xfrm>
            <a:off x="1004237" y="912715"/>
            <a:ext cx="8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7EEB817-D258-F234-F448-90B4E2187EF6}"/>
              </a:ext>
            </a:extLst>
          </p:cNvPr>
          <p:cNvSpPr/>
          <p:nvPr/>
        </p:nvSpPr>
        <p:spPr>
          <a:xfrm>
            <a:off x="9309863" y="4094382"/>
            <a:ext cx="1249529" cy="22253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944694-155E-CFFF-50D9-6300F4508349}"/>
              </a:ext>
            </a:extLst>
          </p:cNvPr>
          <p:cNvSpPr txBox="1"/>
          <p:nvPr/>
        </p:nvSpPr>
        <p:spPr>
          <a:xfrm>
            <a:off x="4824499" y="1159191"/>
            <a:ext cx="288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Baseline accuracy</a:t>
            </a:r>
          </a:p>
          <a:p>
            <a:pPr algn="ctr"/>
            <a:r>
              <a:rPr lang="en-US" dirty="0"/>
              <a:t> 83.3%</a:t>
            </a:r>
          </a:p>
        </p:txBody>
      </p:sp>
    </p:spTree>
    <p:extLst>
      <p:ext uri="{BB962C8B-B14F-4D97-AF65-F5344CB8AC3E}">
        <p14:creationId xmlns:p14="http://schemas.microsoft.com/office/powerpoint/2010/main" val="616658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4E5E2-1FC0-5932-C274-202BEED94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250" y="2500986"/>
            <a:ext cx="5287131" cy="191704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6EC965-0B34-56D0-3800-020BC8F0DDBD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418409" y="1696126"/>
            <a:ext cx="963009" cy="190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681736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Results </a:t>
            </a:r>
            <a:r>
              <a:rPr lang="en-US" sz="2000" dirty="0">
                <a:latin typeface="Century Gothic" panose="020B0502020202020204" pitchFamily="34" charset="0"/>
              </a:rPr>
              <a:t>(passengers)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80DDC-473E-ED61-C7B4-EFC6B291CF42}"/>
              </a:ext>
            </a:extLst>
          </p:cNvPr>
          <p:cNvSpPr txBox="1"/>
          <p:nvPr/>
        </p:nvSpPr>
        <p:spPr>
          <a:xfrm>
            <a:off x="10819618" y="357174"/>
            <a:ext cx="66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58426E-63F6-E68B-738D-26DB74DBD7CA}"/>
              </a:ext>
            </a:extLst>
          </p:cNvPr>
          <p:cNvSpPr/>
          <p:nvPr/>
        </p:nvSpPr>
        <p:spPr>
          <a:xfrm>
            <a:off x="7788489" y="3473743"/>
            <a:ext cx="629920" cy="248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107C4-6C19-F286-6E00-24F6AF06FCA2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8418409" y="3858122"/>
            <a:ext cx="790477" cy="140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D403EEA-701A-C5FD-E859-43FF53839B98}"/>
              </a:ext>
            </a:extLst>
          </p:cNvPr>
          <p:cNvSpPr/>
          <p:nvPr/>
        </p:nvSpPr>
        <p:spPr>
          <a:xfrm>
            <a:off x="7788489" y="3717604"/>
            <a:ext cx="629920" cy="281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8C4DD7F-2446-D912-F077-15F0C939BE6E}"/>
              </a:ext>
            </a:extLst>
          </p:cNvPr>
          <p:cNvSpPr/>
          <p:nvPr/>
        </p:nvSpPr>
        <p:spPr>
          <a:xfrm>
            <a:off x="4246088" y="3228411"/>
            <a:ext cx="629920" cy="248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64FB4C-9E2B-2424-0340-36EA89F4592C}"/>
              </a:ext>
            </a:extLst>
          </p:cNvPr>
          <p:cNvSpPr/>
          <p:nvPr/>
        </p:nvSpPr>
        <p:spPr>
          <a:xfrm>
            <a:off x="4246088" y="3939346"/>
            <a:ext cx="629920" cy="281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37A1E0-AE42-0917-289F-F848C6FF0A29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3242317" y="4079864"/>
            <a:ext cx="1003771" cy="135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1C29B32-60AD-61C8-225B-AEFAC67AF5A3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220089" y="2441205"/>
            <a:ext cx="1025999" cy="91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DC154E9-6877-825D-FC7F-BD8B9AB42E74}"/>
              </a:ext>
            </a:extLst>
          </p:cNvPr>
          <p:cNvSpPr txBox="1"/>
          <p:nvPr/>
        </p:nvSpPr>
        <p:spPr>
          <a:xfrm>
            <a:off x="10595648" y="3858122"/>
            <a:ext cx="8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LSVC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CDFAD7-88C5-4216-0D20-396F83838450}"/>
              </a:ext>
            </a:extLst>
          </p:cNvPr>
          <p:cNvSpPr txBox="1"/>
          <p:nvPr/>
        </p:nvSpPr>
        <p:spPr>
          <a:xfrm>
            <a:off x="1071626" y="3898620"/>
            <a:ext cx="8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543037-05E4-BB0B-8146-55B6846D3C62}"/>
              </a:ext>
            </a:extLst>
          </p:cNvPr>
          <p:cNvSpPr txBox="1"/>
          <p:nvPr/>
        </p:nvSpPr>
        <p:spPr>
          <a:xfrm>
            <a:off x="1004237" y="912715"/>
            <a:ext cx="8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944694-155E-CFFF-50D9-6300F4508349}"/>
              </a:ext>
            </a:extLst>
          </p:cNvPr>
          <p:cNvSpPr txBox="1"/>
          <p:nvPr/>
        </p:nvSpPr>
        <p:spPr>
          <a:xfrm>
            <a:off x="4824499" y="1159191"/>
            <a:ext cx="288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Baseline accuracy</a:t>
            </a:r>
          </a:p>
          <a:p>
            <a:pPr algn="ctr"/>
            <a:r>
              <a:rPr lang="en-US" dirty="0"/>
              <a:t>83.4%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90C7-6921-9482-0046-6514EC84B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363" y="768893"/>
            <a:ext cx="2530059" cy="25300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EA8A0E-E6C3-66A7-996D-435D380AEA46}"/>
              </a:ext>
            </a:extLst>
          </p:cNvPr>
          <p:cNvSpPr/>
          <p:nvPr/>
        </p:nvSpPr>
        <p:spPr>
          <a:xfrm>
            <a:off x="9208887" y="809016"/>
            <a:ext cx="1519381" cy="254341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4CBE30-57FA-4EDE-EE2D-1770B91C3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68" y="1182598"/>
            <a:ext cx="2530059" cy="249195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00E7909-5AE7-AC34-7BFF-37DE61E4F309}"/>
              </a:ext>
            </a:extLst>
          </p:cNvPr>
          <p:cNvSpPr/>
          <p:nvPr/>
        </p:nvSpPr>
        <p:spPr>
          <a:xfrm>
            <a:off x="1941302" y="1160617"/>
            <a:ext cx="1278787" cy="25611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47AFC7-0801-A2A6-0F80-FCB594F1C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54" y="4094382"/>
            <a:ext cx="2568163" cy="256054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5A954DD-E7CE-6319-A0C8-DF920D2B916B}"/>
              </a:ext>
            </a:extLst>
          </p:cNvPr>
          <p:cNvSpPr/>
          <p:nvPr/>
        </p:nvSpPr>
        <p:spPr>
          <a:xfrm>
            <a:off x="2112121" y="4228319"/>
            <a:ext cx="1130196" cy="24230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B5812-912E-2333-6F97-F669B53CD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632" y="4146804"/>
            <a:ext cx="2537680" cy="2514818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7EEB817-D258-F234-F448-90B4E2187EF6}"/>
              </a:ext>
            </a:extLst>
          </p:cNvPr>
          <p:cNvSpPr/>
          <p:nvPr/>
        </p:nvSpPr>
        <p:spPr>
          <a:xfrm>
            <a:off x="9208886" y="4094382"/>
            <a:ext cx="1386761" cy="267855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2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38394E2-73FD-47A5-AE05-BA5290CB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94" y="2587897"/>
            <a:ext cx="5092231" cy="180173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6EC965-0B34-56D0-3800-020BC8F0DDBD}"/>
              </a:ext>
            </a:extLst>
          </p:cNvPr>
          <p:cNvCxnSpPr>
            <a:cxnSpLocks/>
            <a:stCxn id="22" idx="1"/>
            <a:endCxn id="20" idx="3"/>
          </p:cNvCxnSpPr>
          <p:nvPr/>
        </p:nvCxnSpPr>
        <p:spPr>
          <a:xfrm flipH="1">
            <a:off x="8418409" y="2080726"/>
            <a:ext cx="790478" cy="1517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681736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Results </a:t>
            </a:r>
            <a:r>
              <a:rPr lang="en-US" sz="2000" dirty="0">
                <a:latin typeface="Century Gothic" panose="020B0502020202020204" pitchFamily="34" charset="0"/>
              </a:rPr>
              <a:t>(pedestrians)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80DDC-473E-ED61-C7B4-EFC6B291CF42}"/>
              </a:ext>
            </a:extLst>
          </p:cNvPr>
          <p:cNvSpPr txBox="1"/>
          <p:nvPr/>
        </p:nvSpPr>
        <p:spPr>
          <a:xfrm>
            <a:off x="10819618" y="357174"/>
            <a:ext cx="66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58426E-63F6-E68B-738D-26DB74DBD7CA}"/>
              </a:ext>
            </a:extLst>
          </p:cNvPr>
          <p:cNvSpPr/>
          <p:nvPr/>
        </p:nvSpPr>
        <p:spPr>
          <a:xfrm>
            <a:off x="7788489" y="3473743"/>
            <a:ext cx="629920" cy="248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403EEA-701A-C5FD-E859-43FF53839B98}"/>
              </a:ext>
            </a:extLst>
          </p:cNvPr>
          <p:cNvSpPr/>
          <p:nvPr/>
        </p:nvSpPr>
        <p:spPr>
          <a:xfrm>
            <a:off x="7788489" y="3717604"/>
            <a:ext cx="629920" cy="281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8C4DD7F-2446-D912-F077-15F0C939BE6E}"/>
              </a:ext>
            </a:extLst>
          </p:cNvPr>
          <p:cNvSpPr/>
          <p:nvPr/>
        </p:nvSpPr>
        <p:spPr>
          <a:xfrm>
            <a:off x="4469542" y="3242001"/>
            <a:ext cx="629920" cy="248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64FB4C-9E2B-2424-0340-36EA89F4592C}"/>
              </a:ext>
            </a:extLst>
          </p:cNvPr>
          <p:cNvSpPr/>
          <p:nvPr/>
        </p:nvSpPr>
        <p:spPr>
          <a:xfrm>
            <a:off x="4469542" y="3939346"/>
            <a:ext cx="629920" cy="281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37A1E0-AE42-0917-289F-F848C6FF0A29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3242317" y="4079864"/>
            <a:ext cx="1227225" cy="135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1C29B32-60AD-61C8-225B-AEFAC67AF5A3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220089" y="2441205"/>
            <a:ext cx="1249453" cy="92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DC154E9-6877-825D-FC7F-BD8B9AB42E74}"/>
              </a:ext>
            </a:extLst>
          </p:cNvPr>
          <p:cNvSpPr txBox="1"/>
          <p:nvPr/>
        </p:nvSpPr>
        <p:spPr>
          <a:xfrm>
            <a:off x="10595648" y="3858122"/>
            <a:ext cx="8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LSVC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CDFAD7-88C5-4216-0D20-396F83838450}"/>
              </a:ext>
            </a:extLst>
          </p:cNvPr>
          <p:cNvSpPr txBox="1"/>
          <p:nvPr/>
        </p:nvSpPr>
        <p:spPr>
          <a:xfrm>
            <a:off x="1071626" y="3898620"/>
            <a:ext cx="8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543037-05E4-BB0B-8146-55B6846D3C62}"/>
              </a:ext>
            </a:extLst>
          </p:cNvPr>
          <p:cNvSpPr txBox="1"/>
          <p:nvPr/>
        </p:nvSpPr>
        <p:spPr>
          <a:xfrm>
            <a:off x="1004237" y="912715"/>
            <a:ext cx="8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944694-155E-CFFF-50D9-6300F4508349}"/>
              </a:ext>
            </a:extLst>
          </p:cNvPr>
          <p:cNvSpPr txBox="1"/>
          <p:nvPr/>
        </p:nvSpPr>
        <p:spPr>
          <a:xfrm>
            <a:off x="4824499" y="1159191"/>
            <a:ext cx="288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Baseline accuracy</a:t>
            </a:r>
          </a:p>
          <a:p>
            <a:pPr algn="ctr"/>
            <a:r>
              <a:rPr lang="en-US" dirty="0"/>
              <a:t>66.7%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D7D2F-2223-A145-B675-5FE380E73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9" y="4134967"/>
            <a:ext cx="2673948" cy="2657391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7EEB817-D258-F234-F448-90B4E2187EF6}"/>
              </a:ext>
            </a:extLst>
          </p:cNvPr>
          <p:cNvSpPr/>
          <p:nvPr/>
        </p:nvSpPr>
        <p:spPr>
          <a:xfrm>
            <a:off x="9208886" y="4094382"/>
            <a:ext cx="1386761" cy="27636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107C4-6C19-F286-6E00-24F6AF06FCA2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8418409" y="3858122"/>
            <a:ext cx="790477" cy="140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6CD6720-A5F1-38F1-A577-73997634F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23" y="4227454"/>
            <a:ext cx="2476715" cy="249195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5A954DD-E7CE-6319-A0C8-DF920D2B916B}"/>
              </a:ext>
            </a:extLst>
          </p:cNvPr>
          <p:cNvSpPr/>
          <p:nvPr/>
        </p:nvSpPr>
        <p:spPr>
          <a:xfrm>
            <a:off x="2112121" y="4228319"/>
            <a:ext cx="1130196" cy="24230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F2BFC2-7A00-B30D-991C-1134F52AF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79" y="1205714"/>
            <a:ext cx="2530059" cy="248433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00E7909-5AE7-AC34-7BFF-37DE61E4F309}"/>
              </a:ext>
            </a:extLst>
          </p:cNvPr>
          <p:cNvSpPr/>
          <p:nvPr/>
        </p:nvSpPr>
        <p:spPr>
          <a:xfrm>
            <a:off x="1941302" y="1160617"/>
            <a:ext cx="1278787" cy="25611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244F08-8D74-A59B-0A6E-926436046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887" y="834748"/>
            <a:ext cx="2453853" cy="249195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EA8A0E-E6C3-66A7-996D-435D380AEA46}"/>
              </a:ext>
            </a:extLst>
          </p:cNvPr>
          <p:cNvSpPr/>
          <p:nvPr/>
        </p:nvSpPr>
        <p:spPr>
          <a:xfrm>
            <a:off x="9208887" y="809016"/>
            <a:ext cx="1519381" cy="254341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71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11640966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Features importance (L. Regression)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70262-5CCD-83FB-64B0-446B787E5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3" y="1817837"/>
            <a:ext cx="5284574" cy="4092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E4228-1364-454C-83F6-1249F54B3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099" y="1866992"/>
            <a:ext cx="4245100" cy="4043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0BA113-2631-C1B8-901F-AE0F7DC63A12}"/>
              </a:ext>
            </a:extLst>
          </p:cNvPr>
          <p:cNvSpPr txBox="1"/>
          <p:nvPr/>
        </p:nvSpPr>
        <p:spPr>
          <a:xfrm>
            <a:off x="2011680" y="144850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FC788-D5E5-A670-66C0-C6FB301C44C5}"/>
              </a:ext>
            </a:extLst>
          </p:cNvPr>
          <p:cNvSpPr txBox="1"/>
          <p:nvPr/>
        </p:nvSpPr>
        <p:spPr>
          <a:xfrm>
            <a:off x="9005236" y="150782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Pedestrians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7C2-194F-D676-67D2-EB7C2C1EF301}"/>
              </a:ext>
            </a:extLst>
          </p:cNvPr>
          <p:cNvSpPr/>
          <p:nvPr/>
        </p:nvSpPr>
        <p:spPr>
          <a:xfrm>
            <a:off x="7436099" y="4875155"/>
            <a:ext cx="4338320" cy="9245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0F748E-66B7-6415-1FED-743C5E3B8952}"/>
              </a:ext>
            </a:extLst>
          </p:cNvPr>
          <p:cNvSpPr/>
          <p:nvPr/>
        </p:nvSpPr>
        <p:spPr>
          <a:xfrm>
            <a:off x="309703" y="4937760"/>
            <a:ext cx="5176697" cy="9726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924F03-9EB4-52B5-9B66-6E52D964DB2B}"/>
              </a:ext>
            </a:extLst>
          </p:cNvPr>
          <p:cNvSpPr/>
          <p:nvPr/>
        </p:nvSpPr>
        <p:spPr>
          <a:xfrm>
            <a:off x="417581" y="2239641"/>
            <a:ext cx="5068820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5A81ED-DB18-84C0-98ED-7013BE000F0A}"/>
              </a:ext>
            </a:extLst>
          </p:cNvPr>
          <p:cNvSpPr/>
          <p:nvPr/>
        </p:nvSpPr>
        <p:spPr>
          <a:xfrm>
            <a:off x="7436099" y="2614973"/>
            <a:ext cx="4245100" cy="654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8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0215-6556-3D78-C93E-DF0A82BD827B}"/>
              </a:ext>
            </a:extLst>
          </p:cNvPr>
          <p:cNvSpPr txBox="1"/>
          <p:nvPr/>
        </p:nvSpPr>
        <p:spPr>
          <a:xfrm>
            <a:off x="299720" y="1034143"/>
            <a:ext cx="1153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Regional roads are more deadly </a:t>
            </a:r>
            <a:r>
              <a:rPr lang="en-US" dirty="0"/>
              <a:t>(with more speed allowed and less safety features)</a:t>
            </a:r>
          </a:p>
          <a:p>
            <a:r>
              <a:rPr lang="en-US" b="1" dirty="0"/>
              <a:t>Pedestrians survive less</a:t>
            </a:r>
          </a:p>
          <a:p>
            <a:r>
              <a:rPr lang="en-US" b="1" dirty="0"/>
              <a:t>18-25yo </a:t>
            </a:r>
            <a:r>
              <a:rPr lang="en-US" dirty="0"/>
              <a:t>are more involved in accidents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732F187-03B9-2312-CBC3-2C15ABDC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82775"/>
              </p:ext>
            </p:extLst>
          </p:nvPr>
        </p:nvGraphicFramePr>
        <p:xfrm>
          <a:off x="330200" y="2103120"/>
          <a:ext cx="11597640" cy="4368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218">
                  <a:extLst>
                    <a:ext uri="{9D8B030D-6E8A-4147-A177-3AD203B41FA5}">
                      <a16:colId xmlns:a16="http://schemas.microsoft.com/office/drawing/2014/main" val="3008746665"/>
                    </a:ext>
                  </a:extLst>
                </a:gridCol>
                <a:gridCol w="3980884">
                  <a:extLst>
                    <a:ext uri="{9D8B030D-6E8A-4147-A177-3AD203B41FA5}">
                      <a16:colId xmlns:a16="http://schemas.microsoft.com/office/drawing/2014/main" val="1672193094"/>
                    </a:ext>
                  </a:extLst>
                </a:gridCol>
                <a:gridCol w="2006365">
                  <a:extLst>
                    <a:ext uri="{9D8B030D-6E8A-4147-A177-3AD203B41FA5}">
                      <a16:colId xmlns:a16="http://schemas.microsoft.com/office/drawing/2014/main" val="2812591168"/>
                    </a:ext>
                  </a:extLst>
                </a:gridCol>
                <a:gridCol w="3365173">
                  <a:extLst>
                    <a:ext uri="{9D8B030D-6E8A-4147-A177-3AD203B41FA5}">
                      <a16:colId xmlns:a16="http://schemas.microsoft.com/office/drawing/2014/main" val="1816656254"/>
                    </a:ext>
                  </a:extLst>
                </a:gridCol>
              </a:tblGrid>
              <a:tr h="662766">
                <a:tc>
                  <a:txBody>
                    <a:bodyPr/>
                    <a:lstStyle/>
                    <a:p>
                      <a:r>
                        <a:rPr lang="en-US" dirty="0"/>
                        <a:t>Who?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Passengers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Pedestrians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67020"/>
                  </a:ext>
                </a:extLst>
              </a:tr>
              <a:tr h="1574877">
                <a:tc>
                  <a:txBody>
                    <a:bodyPr/>
                    <a:lstStyle/>
                    <a:p>
                      <a:r>
                        <a:rPr lang="en-US" dirty="0"/>
                        <a:t>Public 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Speed limits (in and out of cities)</a:t>
                      </a:r>
                    </a:p>
                    <a:p>
                      <a:r>
                        <a:rPr lang="en-US" b="0" dirty="0"/>
                        <a:t>Develop affordable and reliable </a:t>
                      </a:r>
                      <a:r>
                        <a:rPr lang="en-US" b="1" dirty="0"/>
                        <a:t>public transport</a:t>
                      </a:r>
                    </a:p>
                    <a:p>
                      <a:r>
                        <a:rPr lang="en-US" b="1" dirty="0"/>
                        <a:t>Extending driving license probation period</a:t>
                      </a:r>
                    </a:p>
                    <a:p>
                      <a:r>
                        <a:rPr lang="en-US" b="1" dirty="0"/>
                        <a:t>Develop safe cycling paths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Protective features</a:t>
                      </a:r>
                      <a:r>
                        <a:rPr lang="en-US" dirty="0"/>
                        <a:t>: longer wait time at crossings, road delimiters (pavement/  local parks)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067399"/>
                  </a:ext>
                </a:extLst>
              </a:tr>
              <a:tr h="689009">
                <a:tc>
                  <a:txBody>
                    <a:bodyPr/>
                    <a:lstStyle/>
                    <a:p>
                      <a:r>
                        <a:rPr lang="en-US" dirty="0"/>
                        <a:t>Police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Policy enforcement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Education from JC until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Policy enforcement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high traffic zones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594627"/>
                  </a:ext>
                </a:extLst>
              </a:tr>
              <a:tr h="1279588">
                <a:tc>
                  <a:txBody>
                    <a:bodyPr/>
                    <a:lstStyle/>
                    <a:p>
                      <a:r>
                        <a:rPr lang="en-US" dirty="0"/>
                        <a:t>Communication/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Targeted posts on </a:t>
                      </a:r>
                      <a:r>
                        <a:rPr lang="en-US" b="1" dirty="0"/>
                        <a:t>social media (18-25)</a:t>
                      </a:r>
                    </a:p>
                    <a:p>
                      <a:r>
                        <a:rPr lang="en-US" b="1" dirty="0"/>
                        <a:t>Targeted ads during Tour de France (60+)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Schools involved in teaching how to behave with vehicles around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057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041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Future works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74F291-A96D-C006-C40C-2DE2BF184193}"/>
              </a:ext>
            </a:extLst>
          </p:cNvPr>
          <p:cNvSpPr txBox="1">
            <a:spLocks/>
          </p:cNvSpPr>
          <p:nvPr/>
        </p:nvSpPr>
        <p:spPr>
          <a:xfrm>
            <a:off x="203200" y="1935481"/>
            <a:ext cx="11724640" cy="2019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entury Gothic" panose="020B0502020202020204" pitchFamily="34" charset="0"/>
              </a:rPr>
              <a:t>Modeling</a:t>
            </a:r>
          </a:p>
          <a:p>
            <a:r>
              <a:rPr lang="en-US" sz="3000" dirty="0">
                <a:latin typeface="Century Gothic" panose="020B0502020202020204" pitchFamily="34" charset="0"/>
              </a:rPr>
              <a:t>- More param tuning </a:t>
            </a:r>
          </a:p>
          <a:p>
            <a:r>
              <a:rPr lang="en-US" sz="3000" dirty="0">
                <a:latin typeface="Century Gothic" panose="020B0502020202020204" pitchFamily="34" charset="0"/>
              </a:rPr>
              <a:t>- More models tried (#pycaret)</a:t>
            </a:r>
          </a:p>
          <a:p>
            <a:r>
              <a:rPr lang="en-US" sz="3000" dirty="0">
                <a:latin typeface="Century Gothic" panose="020B0502020202020204" pitchFamily="34" charset="0"/>
              </a:rPr>
              <a:t>- Try different feature engineering (groupings)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10CF5D-EE73-49D0-5666-3F5D322BCE26}"/>
              </a:ext>
            </a:extLst>
          </p:cNvPr>
          <p:cNvSpPr txBox="1">
            <a:spLocks/>
          </p:cNvSpPr>
          <p:nvPr/>
        </p:nvSpPr>
        <p:spPr>
          <a:xfrm>
            <a:off x="113990" y="4098537"/>
            <a:ext cx="11513776" cy="1839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entury Gothic" panose="020B0502020202020204" pitchFamily="34" charset="0"/>
              </a:rPr>
              <a:t>Collect more info</a:t>
            </a:r>
          </a:p>
          <a:p>
            <a:pPr marL="457200" indent="-457200">
              <a:buFontTx/>
              <a:buChar char="-"/>
            </a:pPr>
            <a:r>
              <a:rPr lang="en-US" sz="3000" dirty="0">
                <a:latin typeface="Century Gothic" panose="020B0502020202020204" pitchFamily="34" charset="0"/>
              </a:rPr>
              <a:t>More years of data</a:t>
            </a:r>
            <a:endParaRPr lang="en-US" sz="3000" strike="sngStrike" dirty="0">
              <a:latin typeface="Century Gothic" panose="020B0502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3000" dirty="0">
                <a:latin typeface="Century Gothic" panose="020B0502020202020204" pitchFamily="34" charset="0"/>
              </a:rPr>
              <a:t>Drivers blood tests (drugs/alcohol/meds …)</a:t>
            </a:r>
          </a:p>
          <a:p>
            <a:pPr marL="457200" indent="-457200">
              <a:buFontTx/>
              <a:buChar char="-"/>
            </a:pPr>
            <a:r>
              <a:rPr lang="en-US" sz="3000" dirty="0">
                <a:latin typeface="Century Gothic" panose="020B0502020202020204" pitchFamily="34" charset="0"/>
              </a:rPr>
              <a:t>Vehicle conditions (tires, breaks, headlights…)</a:t>
            </a:r>
          </a:p>
        </p:txBody>
      </p:sp>
    </p:spTree>
    <p:extLst>
      <p:ext uri="{BB962C8B-B14F-4D97-AF65-F5344CB8AC3E}">
        <p14:creationId xmlns:p14="http://schemas.microsoft.com/office/powerpoint/2010/main" val="3779234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ny Thank You Memes to Show Your Appreciation | FamilyMinded">
            <a:extLst>
              <a:ext uri="{FF2B5EF4-FFF2-40B4-BE49-F238E27FC236}">
                <a16:creationId xmlns:a16="http://schemas.microsoft.com/office/drawing/2014/main" id="{F3075882-7E19-2E88-8AF3-D52B86E72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17" y="380114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71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Appendixes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3DA59-FB31-A87B-5B11-A4946288C96F}"/>
              </a:ext>
            </a:extLst>
          </p:cNvPr>
          <p:cNvSpPr txBox="1"/>
          <p:nvPr/>
        </p:nvSpPr>
        <p:spPr>
          <a:xfrm>
            <a:off x="246244" y="948690"/>
            <a:ext cx="1188110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SQLite and Python </a:t>
            </a:r>
          </a:p>
          <a:p>
            <a:r>
              <a:rPr lang="en-US" sz="1600" dirty="0">
                <a:hlinkClick r:id="rId3"/>
              </a:rPr>
              <a:t>https://stackoverflow.com/questions/54289555/how-do-i-execute-an-sqlite-script-from-within-python</a:t>
            </a:r>
            <a:endParaRPr lang="en-US" sz="1600" dirty="0"/>
          </a:p>
          <a:p>
            <a:endParaRPr lang="en-US" sz="1600" dirty="0">
              <a:hlinkClick r:id="rId4"/>
            </a:endParaRPr>
          </a:p>
          <a:p>
            <a:r>
              <a:rPr lang="en-US" sz="1600" dirty="0"/>
              <a:t>2. Creating tables in SQLite</a:t>
            </a:r>
          </a:p>
          <a:p>
            <a:r>
              <a:rPr lang="en-US" sz="1600" dirty="0">
                <a:hlinkClick r:id="rId5"/>
              </a:rPr>
              <a:t>https://www.techonthenet.com/sqlite/tables/create_table_as.php</a:t>
            </a:r>
            <a:endParaRPr lang="en-US" sz="1600" dirty="0"/>
          </a:p>
          <a:p>
            <a:endParaRPr lang="en-US" sz="1600" dirty="0">
              <a:hlinkClick r:id="rId4"/>
            </a:endParaRPr>
          </a:p>
          <a:p>
            <a:r>
              <a:rPr lang="en-US" sz="1600" dirty="0"/>
              <a:t>3. Storing results</a:t>
            </a:r>
          </a:p>
          <a:p>
            <a:r>
              <a:rPr lang="en-US" sz="1600" dirty="0">
                <a:hlinkClick r:id="rId6"/>
              </a:rPr>
              <a:t>https://stackoverflow.com/questions/41317769/how-can-i-store-a-join-query-as-a-new-table-in-sqlite</a:t>
            </a:r>
            <a:endParaRPr lang="en-US" sz="1600" dirty="0">
              <a:hlinkClick r:id="rId4"/>
            </a:endParaRPr>
          </a:p>
          <a:p>
            <a:endParaRPr lang="en-US" sz="1600" dirty="0">
              <a:hlinkClick r:id="rId4"/>
            </a:endParaRPr>
          </a:p>
          <a:p>
            <a:r>
              <a:rPr lang="en-US" sz="1600" dirty="0"/>
              <a:t>4. Multiple joins:</a:t>
            </a:r>
          </a:p>
          <a:p>
            <a:r>
              <a:rPr lang="en-US" sz="1600" dirty="0">
                <a:hlinkClick r:id="rId4"/>
              </a:rPr>
              <a:t>https://learnsql.com/blog/sql-join-tables-by-multiple-columns/</a:t>
            </a:r>
          </a:p>
          <a:p>
            <a:endParaRPr lang="en-US" sz="1600" dirty="0">
              <a:hlinkClick r:id="rId4"/>
            </a:endParaRPr>
          </a:p>
          <a:p>
            <a:r>
              <a:rPr lang="en-US" sz="1600" dirty="0"/>
              <a:t>5. Duplicates when using multiple joins:</a:t>
            </a:r>
          </a:p>
          <a:p>
            <a:r>
              <a:rPr lang="en-US" sz="1600" dirty="0">
                <a:hlinkClick r:id="rId4"/>
              </a:rPr>
              <a:t>https://stackoverflow.com/questions/23786401/why-do-multiple-table-joins-produce-duplicate-rows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6. Types of joins in SQLite</a:t>
            </a:r>
          </a:p>
          <a:p>
            <a:r>
              <a:rPr lang="en-US" sz="1600" dirty="0">
                <a:hlinkClick r:id="rId7"/>
              </a:rPr>
              <a:t>https://www.sqlite.org/lang_select.html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7. very good article – hand holding</a:t>
            </a:r>
          </a:p>
          <a:p>
            <a:r>
              <a:rPr lang="en-US" sz="1600" dirty="0">
                <a:hlinkClick r:id="rId8"/>
              </a:rPr>
              <a:t>https://towardsdatascience.com/an-easy-beginners-guide-to-sqlite-in-python-and-pandas-fbf1f38f6800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77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Definitions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D3425-E2AC-7176-2236-3D4A296EAA40}"/>
              </a:ext>
            </a:extLst>
          </p:cNvPr>
          <p:cNvSpPr txBox="1"/>
          <p:nvPr/>
        </p:nvSpPr>
        <p:spPr>
          <a:xfrm>
            <a:off x="254200" y="1220464"/>
            <a:ext cx="116226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Century Gothic" panose="020B0502020202020204" pitchFamily="34" charset="0"/>
              </a:rPr>
              <a:t>Survival:</a:t>
            </a:r>
            <a:r>
              <a:rPr lang="en-US" sz="3000" dirty="0">
                <a:latin typeface="Century Gothic" panose="020B0502020202020204" pitchFamily="34" charset="0"/>
              </a:rPr>
              <a:t> anyone with </a:t>
            </a:r>
            <a:r>
              <a:rPr lang="en-US" sz="3000" b="1" dirty="0">
                <a:latin typeface="Century Gothic" panose="020B0502020202020204" pitchFamily="34" charset="0"/>
              </a:rPr>
              <a:t>no or minor injury</a:t>
            </a:r>
            <a:endParaRPr lang="en-US" sz="3000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EB19D-E761-F400-D1C8-AF68A3631471}"/>
              </a:ext>
            </a:extLst>
          </p:cNvPr>
          <p:cNvSpPr txBox="1"/>
          <p:nvPr/>
        </p:nvSpPr>
        <p:spPr>
          <a:xfrm>
            <a:off x="254200" y="3867131"/>
            <a:ext cx="116226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Century Gothic" panose="020B0502020202020204" pitchFamily="34" charset="0"/>
              </a:rPr>
              <a:t>Driver:</a:t>
            </a:r>
            <a:r>
              <a:rPr lang="en-US" sz="3000" dirty="0">
                <a:latin typeface="Century Gothic" panose="020B0502020202020204" pitchFamily="34" charset="0"/>
              </a:rPr>
              <a:t> anyone driving any vehicle (car, bicycle, PMD)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07FFE-BA77-289F-5926-CCE15F2869CC}"/>
              </a:ext>
            </a:extLst>
          </p:cNvPr>
          <p:cNvSpPr txBox="1"/>
          <p:nvPr/>
        </p:nvSpPr>
        <p:spPr>
          <a:xfrm>
            <a:off x="254200" y="4467450"/>
            <a:ext cx="116226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Century Gothic" panose="020B0502020202020204" pitchFamily="34" charset="0"/>
              </a:rPr>
              <a:t>Passenger:</a:t>
            </a:r>
            <a:r>
              <a:rPr lang="en-US" sz="3000" dirty="0">
                <a:latin typeface="Century Gothic" panose="020B0502020202020204" pitchFamily="34" charset="0"/>
              </a:rPr>
              <a:t> anyone on the same vehicle as the driver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6CB99-0FB5-4413-89AA-E52A34C479F5}"/>
              </a:ext>
            </a:extLst>
          </p:cNvPr>
          <p:cNvSpPr txBox="1"/>
          <p:nvPr/>
        </p:nvSpPr>
        <p:spPr>
          <a:xfrm>
            <a:off x="254200" y="5057137"/>
            <a:ext cx="116226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Century Gothic" panose="020B0502020202020204" pitchFamily="34" charset="0"/>
              </a:rPr>
              <a:t>Pedestrian:</a:t>
            </a:r>
            <a:r>
              <a:rPr lang="en-US" sz="3000" dirty="0">
                <a:latin typeface="Century Gothic" panose="020B0502020202020204" pitchFamily="34" charset="0"/>
              </a:rPr>
              <a:t> anyone else involved in a road accident</a:t>
            </a:r>
          </a:p>
        </p:txBody>
      </p:sp>
    </p:spTree>
    <p:extLst>
      <p:ext uri="{BB962C8B-B14F-4D97-AF65-F5344CB8AC3E}">
        <p14:creationId xmlns:p14="http://schemas.microsoft.com/office/powerpoint/2010/main" val="2596052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6411684" y="345688"/>
            <a:ext cx="5127172" cy="55234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Font: Century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Title: 50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Important: 40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3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Text: 30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200" spc="-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60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334963" y="287541"/>
            <a:ext cx="6879876" cy="5888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road ahead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7828B-BC2B-5DB1-1DAC-DDABF20EA378}"/>
              </a:ext>
            </a:extLst>
          </p:cNvPr>
          <p:cNvSpPr txBox="1"/>
          <p:nvPr/>
        </p:nvSpPr>
        <p:spPr>
          <a:xfrm>
            <a:off x="147754" y="1174196"/>
            <a:ext cx="557282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3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Finding survival factors through EDA</a:t>
            </a:r>
            <a:endParaRPr lang="en-US" sz="3000" spc="-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FBDC0-0BF0-CD74-13ED-92205D867427}"/>
              </a:ext>
            </a:extLst>
          </p:cNvPr>
          <p:cNvSpPr txBox="1"/>
          <p:nvPr/>
        </p:nvSpPr>
        <p:spPr>
          <a:xfrm>
            <a:off x="6471424" y="1174428"/>
            <a:ext cx="557282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3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a model able to predict survival outcomes</a:t>
            </a:r>
            <a:endParaRPr lang="en-US" sz="3000" spc="-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FCCEE-FEFC-4600-A6A6-7B73A3A877D0}"/>
              </a:ext>
            </a:extLst>
          </p:cNvPr>
          <p:cNvSpPr txBox="1"/>
          <p:nvPr/>
        </p:nvSpPr>
        <p:spPr>
          <a:xfrm>
            <a:off x="3762764" y="5113061"/>
            <a:ext cx="223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EDA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2" descr="Sqlite Logo Icon - Download in Flat Style">
            <a:extLst>
              <a:ext uri="{FF2B5EF4-FFF2-40B4-BE49-F238E27FC236}">
                <a16:creationId xmlns:a16="http://schemas.microsoft.com/office/drawing/2014/main" id="{01644F18-6A21-12D3-88EC-B7D3E408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0" y="3688482"/>
            <a:ext cx="1483977" cy="148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E62BA-8E29-2AB5-02DB-8C83F33179E5}"/>
              </a:ext>
            </a:extLst>
          </p:cNvPr>
          <p:cNvSpPr txBox="1"/>
          <p:nvPr/>
        </p:nvSpPr>
        <p:spPr>
          <a:xfrm>
            <a:off x="147753" y="5102557"/>
            <a:ext cx="338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Aggregate data</a:t>
            </a:r>
          </a:p>
        </p:txBody>
      </p:sp>
      <p:pic>
        <p:nvPicPr>
          <p:cNvPr id="12" name="Picture 4" descr="Python Logo, symbol, meaning, history, PNG, brand">
            <a:extLst>
              <a:ext uri="{FF2B5EF4-FFF2-40B4-BE49-F238E27FC236}">
                <a16:creationId xmlns:a16="http://schemas.microsoft.com/office/drawing/2014/main" id="{3EED84C4-9A45-FEB0-3700-BE8E130C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672" y="3931724"/>
            <a:ext cx="1773321" cy="99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B7A15E-4990-AC7B-43F3-BC4A28F94C38}"/>
              </a:ext>
            </a:extLst>
          </p:cNvPr>
          <p:cNvSpPr txBox="1"/>
          <p:nvPr/>
        </p:nvSpPr>
        <p:spPr>
          <a:xfrm>
            <a:off x="6229480" y="5102557"/>
            <a:ext cx="317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Modeling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9AF28A3-B441-9233-64F2-236C3480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869" y="4107305"/>
            <a:ext cx="108006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734FCD-D329-C435-65AE-951BEBBCCB80}"/>
              </a:ext>
            </a:extLst>
          </p:cNvPr>
          <p:cNvSpPr txBox="1"/>
          <p:nvPr/>
        </p:nvSpPr>
        <p:spPr>
          <a:xfrm>
            <a:off x="9536143" y="5102557"/>
            <a:ext cx="200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storage</a:t>
            </a:r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05DC1D85-C2DB-026A-ED8B-75BA2111E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7" r="29194"/>
          <a:stretch/>
        </p:blipFill>
        <p:spPr bwMode="auto">
          <a:xfrm>
            <a:off x="3823967" y="3905956"/>
            <a:ext cx="823626" cy="104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BBC9343B-8C39-9875-1246-ABEB7617C9B2}"/>
              </a:ext>
            </a:extLst>
          </p:cNvPr>
          <p:cNvSpPr/>
          <p:nvPr/>
        </p:nvSpPr>
        <p:spPr>
          <a:xfrm>
            <a:off x="5236553" y="2229589"/>
            <a:ext cx="760171" cy="717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6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0" y="2126973"/>
            <a:ext cx="12191999" cy="130202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EDA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Who is most involved in accidents</a:t>
            </a:r>
          </a:p>
        </p:txBody>
      </p:sp>
    </p:spTree>
    <p:extLst>
      <p:ext uri="{BB962C8B-B14F-4D97-AF65-F5344CB8AC3E}">
        <p14:creationId xmlns:p14="http://schemas.microsoft.com/office/powerpoint/2010/main" val="50477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EDA – who’s involved in accidents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A7C47-962D-FBD4-13B5-A8EEA5D3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" y="1296576"/>
            <a:ext cx="3071126" cy="276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8A8DCE-DF25-2734-28FC-310B296B4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618" y="1296576"/>
            <a:ext cx="4397121" cy="2728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5784B-67E0-C1F2-3023-DB14AFA9C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53" r="7270"/>
          <a:stretch/>
        </p:blipFill>
        <p:spPr>
          <a:xfrm>
            <a:off x="7608810" y="1281335"/>
            <a:ext cx="4480560" cy="2781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7BE5D6-56A5-1B23-26AC-6F99D69BC38D}"/>
              </a:ext>
            </a:extLst>
          </p:cNvPr>
          <p:cNvSpPr txBox="1"/>
          <p:nvPr/>
        </p:nvSpPr>
        <p:spPr>
          <a:xfrm>
            <a:off x="846168" y="871363"/>
            <a:ext cx="205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drivers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A6A4C-8F71-66C2-CA98-4A3597458E7E}"/>
              </a:ext>
            </a:extLst>
          </p:cNvPr>
          <p:cNvSpPr txBox="1"/>
          <p:nvPr/>
        </p:nvSpPr>
        <p:spPr>
          <a:xfrm>
            <a:off x="4270088" y="898712"/>
            <a:ext cx="205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(rather young)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CBC20-B4C6-8AC5-7E00-347F459B2A17}"/>
              </a:ext>
            </a:extLst>
          </p:cNvPr>
          <p:cNvSpPr txBox="1"/>
          <p:nvPr/>
        </p:nvSpPr>
        <p:spPr>
          <a:xfrm>
            <a:off x="8151855" y="914707"/>
            <a:ext cx="205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car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C49384-BDF8-CF66-98E2-2CF0497A8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887" y="4923133"/>
            <a:ext cx="2908953" cy="743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3128A7-13CA-86E5-D59B-2C69B46B7FBE}"/>
              </a:ext>
            </a:extLst>
          </p:cNvPr>
          <p:cNvSpPr txBox="1"/>
          <p:nvPr/>
        </p:nvSpPr>
        <p:spPr>
          <a:xfrm>
            <a:off x="9447203" y="5667025"/>
            <a:ext cx="205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(2019-2021)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A7D72F-F740-835F-95E5-5640ECBB6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092" y="4083701"/>
            <a:ext cx="3593816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0" y="2126973"/>
            <a:ext cx="12191999" cy="130202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EDA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Drivers</a:t>
            </a:r>
          </a:p>
        </p:txBody>
      </p:sp>
    </p:spTree>
    <p:extLst>
      <p:ext uri="{BB962C8B-B14F-4D97-AF65-F5344CB8AC3E}">
        <p14:creationId xmlns:p14="http://schemas.microsoft.com/office/powerpoint/2010/main" val="223425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2216F-39CB-DE2A-3FAD-CB8484CC4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8" t="8834"/>
          <a:stretch/>
        </p:blipFill>
        <p:spPr>
          <a:xfrm>
            <a:off x="936171" y="914400"/>
            <a:ext cx="10003972" cy="58114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203200" y="236952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Drivers – Survival 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EAD8F0-6CC1-0F8D-65F3-819C3EC5CCCD}"/>
              </a:ext>
            </a:extLst>
          </p:cNvPr>
          <p:cNvSpPr/>
          <p:nvPr/>
        </p:nvSpPr>
        <p:spPr>
          <a:xfrm>
            <a:off x="936171" y="3954281"/>
            <a:ext cx="4805410" cy="11812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E4A9E0-922C-9050-7B41-4EDD37736283}"/>
              </a:ext>
            </a:extLst>
          </p:cNvPr>
          <p:cNvSpPr/>
          <p:nvPr/>
        </p:nvSpPr>
        <p:spPr>
          <a:xfrm>
            <a:off x="6065520" y="3954280"/>
            <a:ext cx="4805410" cy="11812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0B9DE8-341E-2B74-6746-39B032824312}"/>
              </a:ext>
            </a:extLst>
          </p:cNvPr>
          <p:cNvSpPr/>
          <p:nvPr/>
        </p:nvSpPr>
        <p:spPr>
          <a:xfrm>
            <a:off x="6096000" y="914400"/>
            <a:ext cx="4774930" cy="14495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8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3A0B22-8417-A384-AC1E-EF1D2D2AEA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4640" cy="79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000" b="0" i="0" kern="1200" cap="none" baseline="0">
                <a:solidFill>
                  <a:srgbClr val="514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Drivers – survival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F5135A-38B1-045A-E087-16475A6F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7" y="679819"/>
            <a:ext cx="11321143" cy="61781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366391-2099-C6FE-25A2-6D21D3ADE85B}"/>
              </a:ext>
            </a:extLst>
          </p:cNvPr>
          <p:cNvSpPr/>
          <p:nvPr/>
        </p:nvSpPr>
        <p:spPr>
          <a:xfrm>
            <a:off x="870857" y="658188"/>
            <a:ext cx="3483429" cy="680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09936-6C40-8463-B80B-B731EB87F9CF}"/>
              </a:ext>
            </a:extLst>
          </p:cNvPr>
          <p:cNvSpPr/>
          <p:nvPr/>
        </p:nvSpPr>
        <p:spPr>
          <a:xfrm>
            <a:off x="8371115" y="658187"/>
            <a:ext cx="3897085" cy="12141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A35C1-8AA9-AAF9-79A1-F07F643C1A0B}"/>
              </a:ext>
            </a:extLst>
          </p:cNvPr>
          <p:cNvSpPr/>
          <p:nvPr/>
        </p:nvSpPr>
        <p:spPr>
          <a:xfrm>
            <a:off x="4626430" y="679819"/>
            <a:ext cx="3668485" cy="22375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33A32-0E96-616A-6B89-C959113B81C8}"/>
              </a:ext>
            </a:extLst>
          </p:cNvPr>
          <p:cNvSpPr/>
          <p:nvPr/>
        </p:nvSpPr>
        <p:spPr>
          <a:xfrm>
            <a:off x="794657" y="3425962"/>
            <a:ext cx="3668485" cy="22375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7318</TotalTime>
  <Words>927</Words>
  <Application>Microsoft Office PowerPoint</Application>
  <PresentationFormat>Widescreen</PresentationFormat>
  <Paragraphs>312</Paragraphs>
  <Slides>30</Slides>
  <Notes>30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Calibri</vt:lpstr>
      <vt:lpstr>Century Gothic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Jody Ziman</dc:creator>
  <cp:lastModifiedBy>Clement Galvier</cp:lastModifiedBy>
  <cp:revision>113</cp:revision>
  <cp:lastPrinted>2019-03-13T15:38:02Z</cp:lastPrinted>
  <dcterms:created xsi:type="dcterms:W3CDTF">2019-03-12T12:51:49Z</dcterms:created>
  <dcterms:modified xsi:type="dcterms:W3CDTF">2022-12-10T00:21:07Z</dcterms:modified>
</cp:coreProperties>
</file>